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6C6C2-1361-4177-96BB-A459D5799DC7}" v="511" dt="2022-09-03T13:39:07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38C6C6C2-1361-4177-96BB-A459D5799DC7}"/>
    <pc:docChg chg="undo custSel addSld delSld modSld">
      <pc:chgData name="MARKO VLADIĆ" userId="1c1dde17-a2f3-48ca-a904-46cf065694d3" providerId="ADAL" clId="{38C6C6C2-1361-4177-96BB-A459D5799DC7}" dt="2022-09-03T13:39:15.027" v="2737" actId="1076"/>
      <pc:docMkLst>
        <pc:docMk/>
      </pc:docMkLst>
      <pc:sldChg chg="modSp mod">
        <pc:chgData name="MARKO VLADIĆ" userId="1c1dde17-a2f3-48ca-a904-46cf065694d3" providerId="ADAL" clId="{38C6C6C2-1361-4177-96BB-A459D5799DC7}" dt="2022-09-03T09:44:32.062" v="28" actId="20577"/>
        <pc:sldMkLst>
          <pc:docMk/>
          <pc:sldMk cId="2629853218" sldId="260"/>
        </pc:sldMkLst>
        <pc:spChg chg="mod">
          <ac:chgData name="MARKO VLADIĆ" userId="1c1dde17-a2f3-48ca-a904-46cf065694d3" providerId="ADAL" clId="{38C6C6C2-1361-4177-96BB-A459D5799DC7}" dt="2022-09-03T09:44:32.062" v="28" actId="20577"/>
          <ac:spMkLst>
            <pc:docMk/>
            <pc:sldMk cId="2629853218" sldId="260"/>
            <ac:spMk id="2" creationId="{923DA7CB-9939-0242-AD2D-4B922B7D6E26}"/>
          </ac:spMkLst>
        </pc:spChg>
      </pc:sldChg>
      <pc:sldChg chg="addSp delSp modSp del mod">
        <pc:chgData name="MARKO VLADIĆ" userId="1c1dde17-a2f3-48ca-a904-46cf065694d3" providerId="ADAL" clId="{38C6C6C2-1361-4177-96BB-A459D5799DC7}" dt="2022-09-03T11:01:01.897" v="843" actId="47"/>
        <pc:sldMkLst>
          <pc:docMk/>
          <pc:sldMk cId="2108639493" sldId="262"/>
        </pc:sldMkLst>
        <pc:spChg chg="del">
          <ac:chgData name="MARKO VLADIĆ" userId="1c1dde17-a2f3-48ca-a904-46cf065694d3" providerId="ADAL" clId="{38C6C6C2-1361-4177-96BB-A459D5799DC7}" dt="2022-09-03T09:59:17.733" v="60" actId="478"/>
          <ac:spMkLst>
            <pc:docMk/>
            <pc:sldMk cId="2108639493" sldId="262"/>
            <ac:spMk id="2" creationId="{1F6BC504-8EB8-356B-03A5-39CE77C9B5D7}"/>
          </ac:spMkLst>
        </pc:spChg>
        <pc:spChg chg="del">
          <ac:chgData name="MARKO VLADIĆ" userId="1c1dde17-a2f3-48ca-a904-46cf065694d3" providerId="ADAL" clId="{38C6C6C2-1361-4177-96BB-A459D5799DC7}" dt="2022-09-03T09:59:19.505" v="61" actId="478"/>
          <ac:spMkLst>
            <pc:docMk/>
            <pc:sldMk cId="2108639493" sldId="262"/>
            <ac:spMk id="3" creationId="{5F8AF8DB-B853-0384-F604-400D985307D3}"/>
          </ac:spMkLst>
        </pc:spChg>
        <pc:spChg chg="add mod">
          <ac:chgData name="MARKO VLADIĆ" userId="1c1dde17-a2f3-48ca-a904-46cf065694d3" providerId="ADAL" clId="{38C6C6C2-1361-4177-96BB-A459D5799DC7}" dt="2022-09-03T10:34:07.380" v="537" actId="1076"/>
          <ac:spMkLst>
            <pc:docMk/>
            <pc:sldMk cId="2108639493" sldId="262"/>
            <ac:spMk id="10" creationId="{7E3FF012-697E-00A4-F1EB-BC0B34D3E2FE}"/>
          </ac:spMkLst>
        </pc:spChg>
        <pc:spChg chg="add mod">
          <ac:chgData name="MARKO VLADIĆ" userId="1c1dde17-a2f3-48ca-a904-46cf065694d3" providerId="ADAL" clId="{38C6C6C2-1361-4177-96BB-A459D5799DC7}" dt="2022-09-03T10:36:25.964" v="572" actId="1076"/>
          <ac:spMkLst>
            <pc:docMk/>
            <pc:sldMk cId="2108639493" sldId="262"/>
            <ac:spMk id="11" creationId="{995EC2C4-9253-FBA8-DFED-996C5DF5E030}"/>
          </ac:spMkLst>
        </pc:spChg>
        <pc:spChg chg="add del">
          <ac:chgData name="MARKO VLADIĆ" userId="1c1dde17-a2f3-48ca-a904-46cf065694d3" providerId="ADAL" clId="{38C6C6C2-1361-4177-96BB-A459D5799DC7}" dt="2022-09-03T10:41:57.636" v="599" actId="478"/>
          <ac:spMkLst>
            <pc:docMk/>
            <pc:sldMk cId="2108639493" sldId="262"/>
            <ac:spMk id="13" creationId="{43AA20F4-E356-DA09-F79F-5470AE9AAF66}"/>
          </ac:spMkLst>
        </pc:spChg>
        <pc:spChg chg="add mod">
          <ac:chgData name="MARKO VLADIĆ" userId="1c1dde17-a2f3-48ca-a904-46cf065694d3" providerId="ADAL" clId="{38C6C6C2-1361-4177-96BB-A459D5799DC7}" dt="2022-09-03T10:57:00.736" v="813" actId="20577"/>
          <ac:spMkLst>
            <pc:docMk/>
            <pc:sldMk cId="2108639493" sldId="262"/>
            <ac:spMk id="14" creationId="{7801DF9A-F008-0090-1A4A-A43957B945B5}"/>
          </ac:spMkLst>
        </pc:spChg>
        <pc:spChg chg="add mod">
          <ac:chgData name="MARKO VLADIĆ" userId="1c1dde17-a2f3-48ca-a904-46cf065694d3" providerId="ADAL" clId="{38C6C6C2-1361-4177-96BB-A459D5799DC7}" dt="2022-09-03T10:57:42.541" v="831" actId="20577"/>
          <ac:spMkLst>
            <pc:docMk/>
            <pc:sldMk cId="2108639493" sldId="262"/>
            <ac:spMk id="15" creationId="{D055ECA8-67CE-F23F-BA8D-E3763248BE85}"/>
          </ac:spMkLst>
        </pc:spChg>
        <pc:picChg chg="add mod">
          <ac:chgData name="MARKO VLADIĆ" userId="1c1dde17-a2f3-48ca-a904-46cf065694d3" providerId="ADAL" clId="{38C6C6C2-1361-4177-96BB-A459D5799DC7}" dt="2022-09-03T10:34:04.812" v="536" actId="1076"/>
          <ac:picMkLst>
            <pc:docMk/>
            <pc:sldMk cId="2108639493" sldId="262"/>
            <ac:picMk id="4" creationId="{4FEC736A-EEF4-D564-C70E-C656902919AA}"/>
          </ac:picMkLst>
        </pc:picChg>
        <pc:picChg chg="add mod">
          <ac:chgData name="MARKO VLADIĆ" userId="1c1dde17-a2f3-48ca-a904-46cf065694d3" providerId="ADAL" clId="{38C6C6C2-1361-4177-96BB-A459D5799DC7}" dt="2022-09-03T09:59:28.763" v="67" actId="1076"/>
          <ac:picMkLst>
            <pc:docMk/>
            <pc:sldMk cId="2108639493" sldId="262"/>
            <ac:picMk id="5" creationId="{0DE2A2D7-037A-2F22-78FC-878715F2B579}"/>
          </ac:picMkLst>
        </pc:picChg>
        <pc:picChg chg="add mod">
          <ac:chgData name="MARKO VLADIĆ" userId="1c1dde17-a2f3-48ca-a904-46cf065694d3" providerId="ADAL" clId="{38C6C6C2-1361-4177-96BB-A459D5799DC7}" dt="2022-09-03T09:59:31.986" v="69" actId="1076"/>
          <ac:picMkLst>
            <pc:docMk/>
            <pc:sldMk cId="2108639493" sldId="262"/>
            <ac:picMk id="6" creationId="{61524FAC-31DE-FDA6-4146-E70849159E8F}"/>
          </ac:picMkLst>
        </pc:picChg>
        <pc:picChg chg="add mod">
          <ac:chgData name="MARKO VLADIĆ" userId="1c1dde17-a2f3-48ca-a904-46cf065694d3" providerId="ADAL" clId="{38C6C6C2-1361-4177-96BB-A459D5799DC7}" dt="2022-09-03T09:59:31.986" v="69" actId="1076"/>
          <ac:picMkLst>
            <pc:docMk/>
            <pc:sldMk cId="2108639493" sldId="262"/>
            <ac:picMk id="7" creationId="{7CC24CAB-DCFE-C236-1493-03996EB26FC1}"/>
          </ac:picMkLst>
        </pc:picChg>
        <pc:picChg chg="add mod">
          <ac:chgData name="MARKO VLADIĆ" userId="1c1dde17-a2f3-48ca-a904-46cf065694d3" providerId="ADAL" clId="{38C6C6C2-1361-4177-96BB-A459D5799DC7}" dt="2022-09-03T09:59:42.055" v="74" actId="1076"/>
          <ac:picMkLst>
            <pc:docMk/>
            <pc:sldMk cId="2108639493" sldId="262"/>
            <ac:picMk id="8" creationId="{D8E4CC7E-451F-75DC-3BEA-865FA2B9625B}"/>
          </ac:picMkLst>
        </pc:picChg>
        <pc:picChg chg="add mod">
          <ac:chgData name="MARKO VLADIĆ" userId="1c1dde17-a2f3-48ca-a904-46cf065694d3" providerId="ADAL" clId="{38C6C6C2-1361-4177-96BB-A459D5799DC7}" dt="2022-09-03T09:59:43.368" v="75" actId="1076"/>
          <ac:picMkLst>
            <pc:docMk/>
            <pc:sldMk cId="2108639493" sldId="262"/>
            <ac:picMk id="9" creationId="{09DA2195-CB1F-319F-1E58-E25A74B96832}"/>
          </ac:picMkLst>
        </pc:picChg>
        <pc:picChg chg="add mod">
          <ac:chgData name="MARKO VLADIĆ" userId="1c1dde17-a2f3-48ca-a904-46cf065694d3" providerId="ADAL" clId="{38C6C6C2-1361-4177-96BB-A459D5799DC7}" dt="2022-09-03T10:42:15.636" v="602" actId="1076"/>
          <ac:picMkLst>
            <pc:docMk/>
            <pc:sldMk cId="2108639493" sldId="262"/>
            <ac:picMk id="2050" creationId="{EAE3AD2F-935E-4069-0E5F-B3124BEF979A}"/>
          </ac:picMkLst>
        </pc:picChg>
      </pc:sldChg>
      <pc:sldChg chg="addSp delSp modSp mod modAnim">
        <pc:chgData name="MARKO VLADIĆ" userId="1c1dde17-a2f3-48ca-a904-46cf065694d3" providerId="ADAL" clId="{38C6C6C2-1361-4177-96BB-A459D5799DC7}" dt="2022-09-03T13:21:26.880" v="2607" actId="1076"/>
        <pc:sldMkLst>
          <pc:docMk/>
          <pc:sldMk cId="2620067305" sldId="263"/>
        </pc:sldMkLst>
        <pc:spChg chg="add del mod">
          <ac:chgData name="MARKO VLADIĆ" userId="1c1dde17-a2f3-48ca-a904-46cf065694d3" providerId="ADAL" clId="{38C6C6C2-1361-4177-96BB-A459D5799DC7}" dt="2022-09-03T10:27:38.962" v="346"/>
          <ac:spMkLst>
            <pc:docMk/>
            <pc:sldMk cId="2620067305" sldId="263"/>
            <ac:spMk id="4" creationId="{833E6C80-50AB-06BF-A0C8-963F218B5782}"/>
          </ac:spMkLst>
        </pc:spChg>
        <pc:spChg chg="add mod">
          <ac:chgData name="MARKO VLADIĆ" userId="1c1dde17-a2f3-48ca-a904-46cf065694d3" providerId="ADAL" clId="{38C6C6C2-1361-4177-96BB-A459D5799DC7}" dt="2022-09-03T10:30:03.809" v="423" actId="20577"/>
          <ac:spMkLst>
            <pc:docMk/>
            <pc:sldMk cId="2620067305" sldId="263"/>
            <ac:spMk id="5" creationId="{F7122C1C-491B-8979-34AE-412BE2AADC2E}"/>
          </ac:spMkLst>
        </pc:spChg>
        <pc:spChg chg="add mod">
          <ac:chgData name="MARKO VLADIĆ" userId="1c1dde17-a2f3-48ca-a904-46cf065694d3" providerId="ADAL" clId="{38C6C6C2-1361-4177-96BB-A459D5799DC7}" dt="2022-09-03T10:33:27.938" v="507" actId="5793"/>
          <ac:spMkLst>
            <pc:docMk/>
            <pc:sldMk cId="2620067305" sldId="263"/>
            <ac:spMk id="6" creationId="{FCC0E18E-B0D1-111A-0B96-552DBCF687C3}"/>
          </ac:spMkLst>
        </pc:spChg>
        <pc:spChg chg="add mod">
          <ac:chgData name="MARKO VLADIĆ" userId="1c1dde17-a2f3-48ca-a904-46cf065694d3" providerId="ADAL" clId="{38C6C6C2-1361-4177-96BB-A459D5799DC7}" dt="2022-09-03T11:04:10.352" v="1292" actId="14100"/>
          <ac:spMkLst>
            <pc:docMk/>
            <pc:sldMk cId="2620067305" sldId="263"/>
            <ac:spMk id="7" creationId="{C2E40F32-95AD-70E2-DB3A-7990B8C361F1}"/>
          </ac:spMkLst>
        </pc:spChg>
        <pc:spChg chg="add mod">
          <ac:chgData name="MARKO VLADIĆ" userId="1c1dde17-a2f3-48ca-a904-46cf065694d3" providerId="ADAL" clId="{38C6C6C2-1361-4177-96BB-A459D5799DC7}" dt="2022-09-03T10:46:50.916" v="749" actId="1076"/>
          <ac:spMkLst>
            <pc:docMk/>
            <pc:sldMk cId="2620067305" sldId="263"/>
            <ac:spMk id="20" creationId="{3F4FDB9E-7EF5-E265-AF14-62849D5CBA8F}"/>
          </ac:spMkLst>
        </pc:spChg>
        <pc:spChg chg="add mod">
          <ac:chgData name="MARKO VLADIĆ" userId="1c1dde17-a2f3-48ca-a904-46cf065694d3" providerId="ADAL" clId="{38C6C6C2-1361-4177-96BB-A459D5799DC7}" dt="2022-09-03T10:47:36.764" v="753" actId="1076"/>
          <ac:spMkLst>
            <pc:docMk/>
            <pc:sldMk cId="2620067305" sldId="263"/>
            <ac:spMk id="22" creationId="{24C1A47A-E6DB-E5DF-5836-FF3FE70C5AA0}"/>
          </ac:spMkLst>
        </pc:spChg>
        <pc:spChg chg="add mod">
          <ac:chgData name="MARKO VLADIĆ" userId="1c1dde17-a2f3-48ca-a904-46cf065694d3" providerId="ADAL" clId="{38C6C6C2-1361-4177-96BB-A459D5799DC7}" dt="2022-09-03T10:48:02.998" v="757" actId="1076"/>
          <ac:spMkLst>
            <pc:docMk/>
            <pc:sldMk cId="2620067305" sldId="263"/>
            <ac:spMk id="25" creationId="{8B43399C-066E-A009-03FC-D3D51A50AA17}"/>
          </ac:spMkLst>
        </pc:spChg>
        <pc:spChg chg="add mod">
          <ac:chgData name="MARKO VLADIĆ" userId="1c1dde17-a2f3-48ca-a904-46cf065694d3" providerId="ADAL" clId="{38C6C6C2-1361-4177-96BB-A459D5799DC7}" dt="2022-09-03T10:48:26.030" v="761" actId="1076"/>
          <ac:spMkLst>
            <pc:docMk/>
            <pc:sldMk cId="2620067305" sldId="263"/>
            <ac:spMk id="28" creationId="{66AF0867-21E0-0747-A8B4-4D65A1785BD1}"/>
          </ac:spMkLst>
        </pc:spChg>
        <pc:spChg chg="add mod">
          <ac:chgData name="MARKO VLADIĆ" userId="1c1dde17-a2f3-48ca-a904-46cf065694d3" providerId="ADAL" clId="{38C6C6C2-1361-4177-96BB-A459D5799DC7}" dt="2022-09-03T13:21:23.735" v="2606" actId="1076"/>
          <ac:spMkLst>
            <pc:docMk/>
            <pc:sldMk cId="2620067305" sldId="263"/>
            <ac:spMk id="30" creationId="{0291F860-3038-16DD-EC4C-033F8A7D000B}"/>
          </ac:spMkLst>
        </pc:spChg>
        <pc:spChg chg="add mod">
          <ac:chgData name="MARKO VLADIĆ" userId="1c1dde17-a2f3-48ca-a904-46cf065694d3" providerId="ADAL" clId="{38C6C6C2-1361-4177-96BB-A459D5799DC7}" dt="2022-09-03T10:49:29.094" v="768"/>
          <ac:spMkLst>
            <pc:docMk/>
            <pc:sldMk cId="2620067305" sldId="263"/>
            <ac:spMk id="35" creationId="{BB74C12D-437C-AD86-3260-7C052A2FA319}"/>
          </ac:spMkLst>
        </pc:spChg>
        <pc:spChg chg="add mod">
          <ac:chgData name="MARKO VLADIĆ" userId="1c1dde17-a2f3-48ca-a904-46cf065694d3" providerId="ADAL" clId="{38C6C6C2-1361-4177-96BB-A459D5799DC7}" dt="2022-09-03T10:52:17.841" v="793" actId="1076"/>
          <ac:spMkLst>
            <pc:docMk/>
            <pc:sldMk cId="2620067305" sldId="263"/>
            <ac:spMk id="39" creationId="{ECFEEC5F-70D8-27AC-E405-9E9D7B72A29D}"/>
          </ac:spMkLst>
        </pc:spChg>
        <pc:spChg chg="add mod">
          <ac:chgData name="MARKO VLADIĆ" userId="1c1dde17-a2f3-48ca-a904-46cf065694d3" providerId="ADAL" clId="{38C6C6C2-1361-4177-96BB-A459D5799DC7}" dt="2022-09-03T13:20:59.670" v="2599" actId="20577"/>
          <ac:spMkLst>
            <pc:docMk/>
            <pc:sldMk cId="2620067305" sldId="263"/>
            <ac:spMk id="42" creationId="{7F1C8273-1731-F59D-5D95-082B6B4BD7C5}"/>
          </ac:spMkLst>
        </pc:spChg>
        <pc:picChg chg="add mod">
          <ac:chgData name="MARKO VLADIĆ" userId="1c1dde17-a2f3-48ca-a904-46cf065694d3" providerId="ADAL" clId="{38C6C6C2-1361-4177-96BB-A459D5799DC7}" dt="2022-09-03T09:45:48.149" v="52" actId="1076"/>
          <ac:picMkLst>
            <pc:docMk/>
            <pc:sldMk cId="2620067305" sldId="263"/>
            <ac:picMk id="3" creationId="{9F2811DF-9FCB-C29B-A5C0-7310275DD6B2}"/>
          </ac:picMkLst>
        </pc:picChg>
        <pc:picChg chg="add del mod">
          <ac:chgData name="MARKO VLADIĆ" userId="1c1dde17-a2f3-48ca-a904-46cf065694d3" providerId="ADAL" clId="{38C6C6C2-1361-4177-96BB-A459D5799DC7}" dt="2022-09-03T10:32:34.989" v="424" actId="478"/>
          <ac:picMkLst>
            <pc:docMk/>
            <pc:sldMk cId="2620067305" sldId="263"/>
            <ac:picMk id="11" creationId="{A626D1CF-6419-6D6F-7732-F86BE4924D3F}"/>
          </ac:picMkLst>
        </pc:picChg>
        <pc:picChg chg="add del mod">
          <ac:chgData name="MARKO VLADIĆ" userId="1c1dde17-a2f3-48ca-a904-46cf065694d3" providerId="ADAL" clId="{38C6C6C2-1361-4177-96BB-A459D5799DC7}" dt="2022-09-03T09:59:13.925" v="59" actId="21"/>
          <ac:picMkLst>
            <pc:docMk/>
            <pc:sldMk cId="2620067305" sldId="263"/>
            <ac:picMk id="12" creationId="{C29C7FF8-3A11-19EA-CC19-D7363B5E2C56}"/>
          </ac:picMkLst>
        </pc:picChg>
        <pc:picChg chg="add del mod">
          <ac:chgData name="MARKO VLADIĆ" userId="1c1dde17-a2f3-48ca-a904-46cf065694d3" providerId="ADAL" clId="{38C6C6C2-1361-4177-96BB-A459D5799DC7}" dt="2022-09-03T09:59:13.925" v="59" actId="21"/>
          <ac:picMkLst>
            <pc:docMk/>
            <pc:sldMk cId="2620067305" sldId="263"/>
            <ac:picMk id="13" creationId="{C6ED3CEE-37B3-204E-E49A-0F195E67883E}"/>
          </ac:picMkLst>
        </pc:picChg>
        <pc:picChg chg="add mod">
          <ac:chgData name="MARKO VLADIĆ" userId="1c1dde17-a2f3-48ca-a904-46cf065694d3" providerId="ADAL" clId="{38C6C6C2-1361-4177-96BB-A459D5799DC7}" dt="2022-09-03T10:33:16.870" v="499" actId="1076"/>
          <ac:picMkLst>
            <pc:docMk/>
            <pc:sldMk cId="2620067305" sldId="263"/>
            <ac:picMk id="16" creationId="{CA73211A-D2B4-9D8F-82A8-67ADF7EC3B64}"/>
          </ac:picMkLst>
        </pc:picChg>
        <pc:picChg chg="add mod">
          <ac:chgData name="MARKO VLADIĆ" userId="1c1dde17-a2f3-48ca-a904-46cf065694d3" providerId="ADAL" clId="{38C6C6C2-1361-4177-96BB-A459D5799DC7}" dt="2022-09-03T10:46:50.916" v="749" actId="1076"/>
          <ac:picMkLst>
            <pc:docMk/>
            <pc:sldMk cId="2620067305" sldId="263"/>
            <ac:picMk id="18" creationId="{A70C738D-D776-A35A-09BE-2382759F7B8D}"/>
          </ac:picMkLst>
        </pc:picChg>
        <pc:picChg chg="add mod">
          <ac:chgData name="MARKO VLADIĆ" userId="1c1dde17-a2f3-48ca-a904-46cf065694d3" providerId="ADAL" clId="{38C6C6C2-1361-4177-96BB-A459D5799DC7}" dt="2022-09-03T10:47:36.764" v="753" actId="1076"/>
          <ac:picMkLst>
            <pc:docMk/>
            <pc:sldMk cId="2620067305" sldId="263"/>
            <ac:picMk id="21" creationId="{E944803F-2E6C-4B73-5D47-021541D5B4F7}"/>
          </ac:picMkLst>
        </pc:picChg>
        <pc:picChg chg="add mod">
          <ac:chgData name="MARKO VLADIĆ" userId="1c1dde17-a2f3-48ca-a904-46cf065694d3" providerId="ADAL" clId="{38C6C6C2-1361-4177-96BB-A459D5799DC7}" dt="2022-09-03T10:47:36.764" v="753" actId="1076"/>
          <ac:picMkLst>
            <pc:docMk/>
            <pc:sldMk cId="2620067305" sldId="263"/>
            <ac:picMk id="23" creationId="{A75F3E5D-91EC-B85D-4AF5-10A7B8998F5B}"/>
          </ac:picMkLst>
        </pc:picChg>
        <pc:picChg chg="add mod">
          <ac:chgData name="MARKO VLADIĆ" userId="1c1dde17-a2f3-48ca-a904-46cf065694d3" providerId="ADAL" clId="{38C6C6C2-1361-4177-96BB-A459D5799DC7}" dt="2022-09-03T10:48:02.998" v="757" actId="1076"/>
          <ac:picMkLst>
            <pc:docMk/>
            <pc:sldMk cId="2620067305" sldId="263"/>
            <ac:picMk id="24" creationId="{090D72CB-8745-A2E6-94C0-576097D20738}"/>
          </ac:picMkLst>
        </pc:picChg>
        <pc:picChg chg="add mod">
          <ac:chgData name="MARKO VLADIĆ" userId="1c1dde17-a2f3-48ca-a904-46cf065694d3" providerId="ADAL" clId="{38C6C6C2-1361-4177-96BB-A459D5799DC7}" dt="2022-09-03T10:48:02.998" v="757" actId="1076"/>
          <ac:picMkLst>
            <pc:docMk/>
            <pc:sldMk cId="2620067305" sldId="263"/>
            <ac:picMk id="26" creationId="{E1D16134-B512-2154-15DD-D592C709A330}"/>
          </ac:picMkLst>
        </pc:picChg>
        <pc:picChg chg="add mod">
          <ac:chgData name="MARKO VLADIĆ" userId="1c1dde17-a2f3-48ca-a904-46cf065694d3" providerId="ADAL" clId="{38C6C6C2-1361-4177-96BB-A459D5799DC7}" dt="2022-09-03T10:48:26.030" v="761" actId="1076"/>
          <ac:picMkLst>
            <pc:docMk/>
            <pc:sldMk cId="2620067305" sldId="263"/>
            <ac:picMk id="27" creationId="{A9271900-3C81-73AF-8ACD-F73D084AB894}"/>
          </ac:picMkLst>
        </pc:picChg>
        <pc:picChg chg="add mod">
          <ac:chgData name="MARKO VLADIĆ" userId="1c1dde17-a2f3-48ca-a904-46cf065694d3" providerId="ADAL" clId="{38C6C6C2-1361-4177-96BB-A459D5799DC7}" dt="2022-09-03T10:49:00.368" v="765" actId="1076"/>
          <ac:picMkLst>
            <pc:docMk/>
            <pc:sldMk cId="2620067305" sldId="263"/>
            <ac:picMk id="29" creationId="{7D367591-893B-0CD9-FE7E-9CC1DD2C7185}"/>
          </ac:picMkLst>
        </pc:picChg>
        <pc:picChg chg="add mod">
          <ac:chgData name="MARKO VLADIĆ" userId="1c1dde17-a2f3-48ca-a904-46cf065694d3" providerId="ADAL" clId="{38C6C6C2-1361-4177-96BB-A459D5799DC7}" dt="2022-09-03T10:49:29.094" v="768"/>
          <ac:picMkLst>
            <pc:docMk/>
            <pc:sldMk cId="2620067305" sldId="263"/>
            <ac:picMk id="32" creationId="{067CFE61-EE7C-38AC-FAF7-0AD7F2A84FE4}"/>
          </ac:picMkLst>
        </pc:picChg>
        <pc:picChg chg="del">
          <ac:chgData name="MARKO VLADIĆ" userId="1c1dde17-a2f3-48ca-a904-46cf065694d3" providerId="ADAL" clId="{38C6C6C2-1361-4177-96BB-A459D5799DC7}" dt="2022-09-03T09:44:37.608" v="30" actId="478"/>
          <ac:picMkLst>
            <pc:docMk/>
            <pc:sldMk cId="2620067305" sldId="263"/>
            <ac:picMk id="36" creationId="{362571D1-F85C-FEA0-5D78-3A96A06F0A02}"/>
          </ac:picMkLst>
        </pc:picChg>
        <pc:picChg chg="add mod">
          <ac:chgData name="MARKO VLADIĆ" userId="1c1dde17-a2f3-48ca-a904-46cf065694d3" providerId="ADAL" clId="{38C6C6C2-1361-4177-96BB-A459D5799DC7}" dt="2022-09-03T10:52:17.841" v="793" actId="1076"/>
          <ac:picMkLst>
            <pc:docMk/>
            <pc:sldMk cId="2620067305" sldId="263"/>
            <ac:picMk id="37" creationId="{984D4716-C2D1-2D34-E9EB-2E7871B0D7A7}"/>
          </ac:picMkLst>
        </pc:picChg>
        <pc:picChg chg="del">
          <ac:chgData name="MARKO VLADIĆ" userId="1c1dde17-a2f3-48ca-a904-46cf065694d3" providerId="ADAL" clId="{38C6C6C2-1361-4177-96BB-A459D5799DC7}" dt="2022-09-03T09:44:36.843" v="29" actId="478"/>
          <ac:picMkLst>
            <pc:docMk/>
            <pc:sldMk cId="2620067305" sldId="263"/>
            <ac:picMk id="38" creationId="{FC1B0A23-BC57-EC86-FE26-977C29317594}"/>
          </ac:picMkLst>
        </pc:picChg>
        <pc:picChg chg="add del mod">
          <ac:chgData name="MARKO VLADIĆ" userId="1c1dde17-a2f3-48ca-a904-46cf065694d3" providerId="ADAL" clId="{38C6C6C2-1361-4177-96BB-A459D5799DC7}" dt="2022-09-03T10:58:14.899" v="833"/>
          <ac:picMkLst>
            <pc:docMk/>
            <pc:sldMk cId="2620067305" sldId="263"/>
            <ac:picMk id="40" creationId="{D4B3EAED-E0DF-E90D-8175-D45D0B42A99A}"/>
          </ac:picMkLst>
        </pc:picChg>
        <pc:picChg chg="add mod">
          <ac:chgData name="MARKO VLADIĆ" userId="1c1dde17-a2f3-48ca-a904-46cf065694d3" providerId="ADAL" clId="{38C6C6C2-1361-4177-96BB-A459D5799DC7}" dt="2022-09-03T13:21:26.880" v="2607" actId="1076"/>
          <ac:picMkLst>
            <pc:docMk/>
            <pc:sldMk cId="2620067305" sldId="263"/>
            <ac:picMk id="41" creationId="{FA17478F-5687-5FE6-2759-45992BC0D312}"/>
          </ac:picMkLst>
        </pc:picChg>
      </pc:sldChg>
      <pc:sldChg chg="addSp modSp add del mod">
        <pc:chgData name="MARKO VLADIĆ" userId="1c1dde17-a2f3-48ca-a904-46cf065694d3" providerId="ADAL" clId="{38C6C6C2-1361-4177-96BB-A459D5799DC7}" dt="2022-09-03T11:01:01.897" v="843" actId="47"/>
        <pc:sldMkLst>
          <pc:docMk/>
          <pc:sldMk cId="1988867269" sldId="264"/>
        </pc:sldMkLst>
        <pc:spChg chg="add mod">
          <ac:chgData name="MARKO VLADIĆ" userId="1c1dde17-a2f3-48ca-a904-46cf065694d3" providerId="ADAL" clId="{38C6C6C2-1361-4177-96BB-A459D5799DC7}" dt="2022-09-03T10:52:02.381" v="791" actId="20577"/>
          <ac:spMkLst>
            <pc:docMk/>
            <pc:sldMk cId="1988867269" sldId="264"/>
            <ac:spMk id="2" creationId="{322B2590-6B11-83D5-4B30-8F62468DF325}"/>
          </ac:spMkLst>
        </pc:spChg>
      </pc:sldChg>
      <pc:sldChg chg="modSp new mod">
        <pc:chgData name="MARKO VLADIĆ" userId="1c1dde17-a2f3-48ca-a904-46cf065694d3" providerId="ADAL" clId="{38C6C6C2-1361-4177-96BB-A459D5799DC7}" dt="2022-09-03T13:21:59.170" v="2608" actId="20577"/>
        <pc:sldMkLst>
          <pc:docMk/>
          <pc:sldMk cId="4289739368" sldId="264"/>
        </pc:sldMkLst>
        <pc:spChg chg="mod">
          <ac:chgData name="MARKO VLADIĆ" userId="1c1dde17-a2f3-48ca-a904-46cf065694d3" providerId="ADAL" clId="{38C6C6C2-1361-4177-96BB-A459D5799DC7}" dt="2022-09-03T13:21:59.170" v="2608" actId="20577"/>
          <ac:spMkLst>
            <pc:docMk/>
            <pc:sldMk cId="4289739368" sldId="264"/>
            <ac:spMk id="2" creationId="{E3649649-F08B-86C0-1CB3-EB7BCE0CD836}"/>
          </ac:spMkLst>
        </pc:spChg>
        <pc:spChg chg="mod">
          <ac:chgData name="MARKO VLADIĆ" userId="1c1dde17-a2f3-48ca-a904-46cf065694d3" providerId="ADAL" clId="{38C6C6C2-1361-4177-96BB-A459D5799DC7}" dt="2022-09-03T12:11:53.931" v="1305" actId="20577"/>
          <ac:spMkLst>
            <pc:docMk/>
            <pc:sldMk cId="4289739368" sldId="264"/>
            <ac:spMk id="3" creationId="{252A1B80-8729-E6EC-2278-554D53517227}"/>
          </ac:spMkLst>
        </pc:spChg>
      </pc:sldChg>
      <pc:sldChg chg="addSp delSp modSp new del mod">
        <pc:chgData name="MARKO VLADIĆ" userId="1c1dde17-a2f3-48ca-a904-46cf065694d3" providerId="ADAL" clId="{38C6C6C2-1361-4177-96BB-A459D5799DC7}" dt="2022-09-03T11:01:01.897" v="843" actId="47"/>
        <pc:sldMkLst>
          <pc:docMk/>
          <pc:sldMk cId="164957708" sldId="265"/>
        </pc:sldMkLst>
        <pc:spChg chg="del">
          <ac:chgData name="MARKO VLADIĆ" userId="1c1dde17-a2f3-48ca-a904-46cf065694d3" providerId="ADAL" clId="{38C6C6C2-1361-4177-96BB-A459D5799DC7}" dt="2022-09-03T10:21:12.653" v="246" actId="478"/>
          <ac:spMkLst>
            <pc:docMk/>
            <pc:sldMk cId="164957708" sldId="265"/>
            <ac:spMk id="2" creationId="{3D566AF4-818B-03F1-3231-6C08D1EE4592}"/>
          </ac:spMkLst>
        </pc:spChg>
        <pc:spChg chg="del">
          <ac:chgData name="MARKO VLADIĆ" userId="1c1dde17-a2f3-48ca-a904-46cf065694d3" providerId="ADAL" clId="{38C6C6C2-1361-4177-96BB-A459D5799DC7}" dt="2022-09-03T10:21:13.809" v="247" actId="478"/>
          <ac:spMkLst>
            <pc:docMk/>
            <pc:sldMk cId="164957708" sldId="265"/>
            <ac:spMk id="3" creationId="{AF3BE151-013F-C0F0-379B-B861A6A4DD70}"/>
          </ac:spMkLst>
        </pc:spChg>
        <pc:spChg chg="add mod">
          <ac:chgData name="MARKO VLADIĆ" userId="1c1dde17-a2f3-48ca-a904-46cf065694d3" providerId="ADAL" clId="{38C6C6C2-1361-4177-96BB-A459D5799DC7}" dt="2022-09-03T10:39:54.085" v="591" actId="1076"/>
          <ac:spMkLst>
            <pc:docMk/>
            <pc:sldMk cId="164957708" sldId="265"/>
            <ac:spMk id="11" creationId="{EE8DFEE9-CDB9-CCF0-4531-06E225BE8550}"/>
          </ac:spMkLst>
        </pc:spChg>
        <pc:spChg chg="add mod">
          <ac:chgData name="MARKO VLADIĆ" userId="1c1dde17-a2f3-48ca-a904-46cf065694d3" providerId="ADAL" clId="{38C6C6C2-1361-4177-96BB-A459D5799DC7}" dt="2022-09-03T10:43:59.761" v="698" actId="1076"/>
          <ac:spMkLst>
            <pc:docMk/>
            <pc:sldMk cId="164957708" sldId="265"/>
            <ac:spMk id="14" creationId="{ABF139B2-290E-65A7-3615-DCD0A0663D2F}"/>
          </ac:spMkLst>
        </pc:spChg>
        <pc:spChg chg="add mod">
          <ac:chgData name="MARKO VLADIĆ" userId="1c1dde17-a2f3-48ca-a904-46cf065694d3" providerId="ADAL" clId="{38C6C6C2-1361-4177-96BB-A459D5799DC7}" dt="2022-09-03T10:45:28.136" v="743" actId="1076"/>
          <ac:spMkLst>
            <pc:docMk/>
            <pc:sldMk cId="164957708" sldId="265"/>
            <ac:spMk id="15" creationId="{6BD2F2D1-9DE8-5B51-7EA2-E8AEC93F69AD}"/>
          </ac:spMkLst>
        </pc:spChg>
        <pc:picChg chg="add mod">
          <ac:chgData name="MARKO VLADIĆ" userId="1c1dde17-a2f3-48ca-a904-46cf065694d3" providerId="ADAL" clId="{38C6C6C2-1361-4177-96BB-A459D5799DC7}" dt="2022-09-03T10:35:07.274" v="546" actId="1076"/>
          <ac:picMkLst>
            <pc:docMk/>
            <pc:sldMk cId="164957708" sldId="265"/>
            <ac:picMk id="5" creationId="{BDFFAF1A-02C4-D589-A67E-382509CFED29}"/>
          </ac:picMkLst>
        </pc:picChg>
        <pc:picChg chg="add mod">
          <ac:chgData name="MARKO VLADIĆ" userId="1c1dde17-a2f3-48ca-a904-46cf065694d3" providerId="ADAL" clId="{38C6C6C2-1361-4177-96BB-A459D5799DC7}" dt="2022-09-03T10:44:43.120" v="716" actId="1076"/>
          <ac:picMkLst>
            <pc:docMk/>
            <pc:sldMk cId="164957708" sldId="265"/>
            <ac:picMk id="6" creationId="{B9B404C6-55FD-492F-447E-D69149EDD54E}"/>
          </ac:picMkLst>
        </pc:picChg>
        <pc:picChg chg="add del mod">
          <ac:chgData name="MARKO VLADIĆ" userId="1c1dde17-a2f3-48ca-a904-46cf065694d3" providerId="ADAL" clId="{38C6C6C2-1361-4177-96BB-A459D5799DC7}" dt="2022-09-03T10:27:59.881" v="352"/>
          <ac:picMkLst>
            <pc:docMk/>
            <pc:sldMk cId="164957708" sldId="265"/>
            <ac:picMk id="7" creationId="{9088B79A-1614-A90C-3CB2-D8AB4EAABD79}"/>
          </ac:picMkLst>
        </pc:picChg>
        <pc:picChg chg="add del mod">
          <ac:chgData name="MARKO VLADIĆ" userId="1c1dde17-a2f3-48ca-a904-46cf065694d3" providerId="ADAL" clId="{38C6C6C2-1361-4177-96BB-A459D5799DC7}" dt="2022-09-03T10:27:59.881" v="352"/>
          <ac:picMkLst>
            <pc:docMk/>
            <pc:sldMk cId="164957708" sldId="265"/>
            <ac:picMk id="8" creationId="{B06F441B-EB6D-A867-CEAA-E21523DE1682}"/>
          </ac:picMkLst>
        </pc:picChg>
        <pc:picChg chg="add mod">
          <ac:chgData name="MARKO VLADIĆ" userId="1c1dde17-a2f3-48ca-a904-46cf065694d3" providerId="ADAL" clId="{38C6C6C2-1361-4177-96BB-A459D5799DC7}" dt="2022-09-03T10:39:42.184" v="586" actId="14100"/>
          <ac:picMkLst>
            <pc:docMk/>
            <pc:sldMk cId="164957708" sldId="265"/>
            <ac:picMk id="9" creationId="{9AE60591-F01A-02C6-83B9-C1C0D1C57CD2}"/>
          </ac:picMkLst>
        </pc:picChg>
        <pc:picChg chg="add mod">
          <ac:chgData name="MARKO VLADIĆ" userId="1c1dde17-a2f3-48ca-a904-46cf065694d3" providerId="ADAL" clId="{38C6C6C2-1361-4177-96BB-A459D5799DC7}" dt="2022-09-03T10:34:37.276" v="540" actId="1076"/>
          <ac:picMkLst>
            <pc:docMk/>
            <pc:sldMk cId="164957708" sldId="265"/>
            <ac:picMk id="10" creationId="{E3F993CE-4A90-AC84-E2D5-8FA81D69CAD0}"/>
          </ac:picMkLst>
        </pc:picChg>
        <pc:picChg chg="add del mod">
          <ac:chgData name="MARKO VLADIĆ" userId="1c1dde17-a2f3-48ca-a904-46cf065694d3" providerId="ADAL" clId="{38C6C6C2-1361-4177-96BB-A459D5799DC7}" dt="2022-09-03T10:41:09.392" v="596" actId="478"/>
          <ac:picMkLst>
            <pc:docMk/>
            <pc:sldMk cId="164957708" sldId="265"/>
            <ac:picMk id="13" creationId="{23EB1436-7452-72CB-266B-AF901E480DFD}"/>
          </ac:picMkLst>
        </pc:picChg>
        <pc:picChg chg="add del mod">
          <ac:chgData name="MARKO VLADIĆ" userId="1c1dde17-a2f3-48ca-a904-46cf065694d3" providerId="ADAL" clId="{38C6C6C2-1361-4177-96BB-A459D5799DC7}" dt="2022-09-03T10:39:43.468" v="587"/>
          <ac:picMkLst>
            <pc:docMk/>
            <pc:sldMk cId="164957708" sldId="265"/>
            <ac:picMk id="1026" creationId="{2ED21AEB-36E3-D330-1191-46CAA630B36B}"/>
          </ac:picMkLst>
        </pc:picChg>
        <pc:picChg chg="add mod">
          <ac:chgData name="MARKO VLADIĆ" userId="1c1dde17-a2f3-48ca-a904-46cf065694d3" providerId="ADAL" clId="{38C6C6C2-1361-4177-96BB-A459D5799DC7}" dt="2022-09-03T10:41:43.546" v="597" actId="14100"/>
          <ac:picMkLst>
            <pc:docMk/>
            <pc:sldMk cId="164957708" sldId="265"/>
            <ac:picMk id="1028" creationId="{2CF8FEBB-3AFA-0856-7884-893CA054C5D4}"/>
          </ac:picMkLst>
        </pc:picChg>
      </pc:sldChg>
      <pc:sldChg chg="addSp delSp modSp new mod modAnim modNotesTx">
        <pc:chgData name="MARKO VLADIĆ" userId="1c1dde17-a2f3-48ca-a904-46cf065694d3" providerId="ADAL" clId="{38C6C6C2-1361-4177-96BB-A459D5799DC7}" dt="2022-09-03T13:39:15.027" v="2737" actId="1076"/>
        <pc:sldMkLst>
          <pc:docMk/>
          <pc:sldMk cId="3418119926" sldId="265"/>
        </pc:sldMkLst>
        <pc:spChg chg="add mod">
          <ac:chgData name="MARKO VLADIĆ" userId="1c1dde17-a2f3-48ca-a904-46cf065694d3" providerId="ADAL" clId="{38C6C6C2-1361-4177-96BB-A459D5799DC7}" dt="2022-09-03T13:39:15.027" v="2737" actId="1076"/>
          <ac:spMkLst>
            <pc:docMk/>
            <pc:sldMk cId="3418119926" sldId="265"/>
            <ac:spMk id="2" creationId="{5C90398A-9E33-505F-3DFC-E9CF79EEA6F3}"/>
          </ac:spMkLst>
        </pc:spChg>
        <pc:spChg chg="del">
          <ac:chgData name="MARKO VLADIĆ" userId="1c1dde17-a2f3-48ca-a904-46cf065694d3" providerId="ADAL" clId="{38C6C6C2-1361-4177-96BB-A459D5799DC7}" dt="2022-09-03T12:14:32.038" v="1472" actId="478"/>
          <ac:spMkLst>
            <pc:docMk/>
            <pc:sldMk cId="3418119926" sldId="265"/>
            <ac:spMk id="2" creationId="{9DDB338E-E220-0CC2-3432-F88972C138C6}"/>
          </ac:spMkLst>
        </pc:spChg>
        <pc:spChg chg="mod">
          <ac:chgData name="MARKO VLADIĆ" userId="1c1dde17-a2f3-48ca-a904-46cf065694d3" providerId="ADAL" clId="{38C6C6C2-1361-4177-96BB-A459D5799DC7}" dt="2022-09-03T12:14:28.882" v="1471" actId="20577"/>
          <ac:spMkLst>
            <pc:docMk/>
            <pc:sldMk cId="3418119926" sldId="265"/>
            <ac:spMk id="3" creationId="{813D1643-7CB7-F003-10C2-A9DC6160E244}"/>
          </ac:spMkLst>
        </pc:spChg>
        <pc:picChg chg="add mod">
          <ac:chgData name="MARKO VLADIĆ" userId="1c1dde17-a2f3-48ca-a904-46cf065694d3" providerId="ADAL" clId="{38C6C6C2-1361-4177-96BB-A459D5799DC7}" dt="2022-09-03T12:15:18.785" v="1486" actId="1076"/>
          <ac:picMkLst>
            <pc:docMk/>
            <pc:sldMk cId="3418119926" sldId="265"/>
            <ac:picMk id="5" creationId="{3EC1EF93-1851-B9C8-8673-E4568AECA27C}"/>
          </ac:picMkLst>
        </pc:picChg>
        <pc:picChg chg="add mod">
          <ac:chgData name="MARKO VLADIĆ" userId="1c1dde17-a2f3-48ca-a904-46cf065694d3" providerId="ADAL" clId="{38C6C6C2-1361-4177-96BB-A459D5799DC7}" dt="2022-09-03T12:15:17.400" v="1485" actId="1076"/>
          <ac:picMkLst>
            <pc:docMk/>
            <pc:sldMk cId="3418119926" sldId="265"/>
            <ac:picMk id="7" creationId="{90DEB56C-4949-2676-E195-67B82216C1DE}"/>
          </ac:picMkLst>
        </pc:picChg>
      </pc:sldChg>
      <pc:sldChg chg="addSp modSp new mod modAnim">
        <pc:chgData name="MARKO VLADIĆ" userId="1c1dde17-a2f3-48ca-a904-46cf065694d3" providerId="ADAL" clId="{38C6C6C2-1361-4177-96BB-A459D5799DC7}" dt="2022-09-03T12:34:28.783" v="2039" actId="113"/>
        <pc:sldMkLst>
          <pc:docMk/>
          <pc:sldMk cId="2325934429" sldId="266"/>
        </pc:sldMkLst>
        <pc:spChg chg="mod">
          <ac:chgData name="MARKO VLADIĆ" userId="1c1dde17-a2f3-48ca-a904-46cf065694d3" providerId="ADAL" clId="{38C6C6C2-1361-4177-96BB-A459D5799DC7}" dt="2022-09-03T12:34:28.783" v="2039" actId="113"/>
          <ac:spMkLst>
            <pc:docMk/>
            <pc:sldMk cId="2325934429" sldId="266"/>
            <ac:spMk id="2" creationId="{47B03A8B-57F7-62DD-236E-DECD188743AB}"/>
          </ac:spMkLst>
        </pc:spChg>
        <pc:spChg chg="mod">
          <ac:chgData name="MARKO VLADIĆ" userId="1c1dde17-a2f3-48ca-a904-46cf065694d3" providerId="ADAL" clId="{38C6C6C2-1361-4177-96BB-A459D5799DC7}" dt="2022-09-03T12:17:12.336" v="1497" actId="20577"/>
          <ac:spMkLst>
            <pc:docMk/>
            <pc:sldMk cId="2325934429" sldId="266"/>
            <ac:spMk id="3" creationId="{BFA2CD1D-97A3-9F1C-99CF-9A07E83BE0F2}"/>
          </ac:spMkLst>
        </pc:spChg>
        <pc:spChg chg="add mod">
          <ac:chgData name="MARKO VLADIĆ" userId="1c1dde17-a2f3-48ca-a904-46cf065694d3" providerId="ADAL" clId="{38C6C6C2-1361-4177-96BB-A459D5799DC7}" dt="2022-09-03T12:20:04.713" v="1653" actId="1076"/>
          <ac:spMkLst>
            <pc:docMk/>
            <pc:sldMk cId="2325934429" sldId="266"/>
            <ac:spMk id="8" creationId="{68ED3D43-EC02-EF76-9B44-357AF862C4B6}"/>
          </ac:spMkLst>
        </pc:spChg>
        <pc:spChg chg="add mod">
          <ac:chgData name="MARKO VLADIĆ" userId="1c1dde17-a2f3-48ca-a904-46cf065694d3" providerId="ADAL" clId="{38C6C6C2-1361-4177-96BB-A459D5799DC7}" dt="2022-09-03T12:20:31.600" v="1668" actId="1076"/>
          <ac:spMkLst>
            <pc:docMk/>
            <pc:sldMk cId="2325934429" sldId="266"/>
            <ac:spMk id="9" creationId="{4AB89AF6-E7F5-C090-0EFB-0B3684DCDF73}"/>
          </ac:spMkLst>
        </pc:spChg>
        <pc:spChg chg="add mod">
          <ac:chgData name="MARKO VLADIĆ" userId="1c1dde17-a2f3-48ca-a904-46cf065694d3" providerId="ADAL" clId="{38C6C6C2-1361-4177-96BB-A459D5799DC7}" dt="2022-09-03T12:20:42.365" v="1671" actId="1076"/>
          <ac:spMkLst>
            <pc:docMk/>
            <pc:sldMk cId="2325934429" sldId="266"/>
            <ac:spMk id="10" creationId="{56839F30-B324-4C87-0381-08E72528DFCE}"/>
          </ac:spMkLst>
        </pc:spChg>
        <pc:spChg chg="add mod">
          <ac:chgData name="MARKO VLADIĆ" userId="1c1dde17-a2f3-48ca-a904-46cf065694d3" providerId="ADAL" clId="{38C6C6C2-1361-4177-96BB-A459D5799DC7}" dt="2022-09-03T12:21:01.704" v="1680" actId="1076"/>
          <ac:spMkLst>
            <pc:docMk/>
            <pc:sldMk cId="2325934429" sldId="266"/>
            <ac:spMk id="11" creationId="{42DD1ECB-1433-E3B6-8E3D-7BD8D766B6C5}"/>
          </ac:spMkLst>
        </pc:spChg>
        <pc:spChg chg="add mod">
          <ac:chgData name="MARKO VLADIĆ" userId="1c1dde17-a2f3-48ca-a904-46cf065694d3" providerId="ADAL" clId="{38C6C6C2-1361-4177-96BB-A459D5799DC7}" dt="2022-09-03T12:21:15.893" v="1686" actId="1076"/>
          <ac:spMkLst>
            <pc:docMk/>
            <pc:sldMk cId="2325934429" sldId="266"/>
            <ac:spMk id="12" creationId="{E86E10E0-D42B-15FA-EDE9-AA273CABA7B1}"/>
          </ac:spMkLst>
        </pc:spChg>
        <pc:spChg chg="add mod">
          <ac:chgData name="MARKO VLADIĆ" userId="1c1dde17-a2f3-48ca-a904-46cf065694d3" providerId="ADAL" clId="{38C6C6C2-1361-4177-96BB-A459D5799DC7}" dt="2022-09-03T12:22:19.799" v="1706" actId="1076"/>
          <ac:spMkLst>
            <pc:docMk/>
            <pc:sldMk cId="2325934429" sldId="266"/>
            <ac:spMk id="13" creationId="{FB46E6EA-012B-3680-B371-F57818B41181}"/>
          </ac:spMkLst>
        </pc:spChg>
        <pc:spChg chg="add mod">
          <ac:chgData name="MARKO VLADIĆ" userId="1c1dde17-a2f3-48ca-a904-46cf065694d3" providerId="ADAL" clId="{38C6C6C2-1361-4177-96BB-A459D5799DC7}" dt="2022-09-03T12:21:41.324" v="1695" actId="1076"/>
          <ac:spMkLst>
            <pc:docMk/>
            <pc:sldMk cId="2325934429" sldId="266"/>
            <ac:spMk id="14" creationId="{728B0E24-C1DE-94BF-21B9-652A78A1D2E5}"/>
          </ac:spMkLst>
        </pc:spChg>
        <pc:spChg chg="add mod">
          <ac:chgData name="MARKO VLADIĆ" userId="1c1dde17-a2f3-48ca-a904-46cf065694d3" providerId="ADAL" clId="{38C6C6C2-1361-4177-96BB-A459D5799DC7}" dt="2022-09-03T12:21:52.643" v="1698" actId="1076"/>
          <ac:spMkLst>
            <pc:docMk/>
            <pc:sldMk cId="2325934429" sldId="266"/>
            <ac:spMk id="15" creationId="{BBE74494-D585-8C92-6863-68BA2317986F}"/>
          </ac:spMkLst>
        </pc:spChg>
        <pc:cxnChg chg="add mod">
          <ac:chgData name="MARKO VLADIĆ" userId="1c1dde17-a2f3-48ca-a904-46cf065694d3" providerId="ADAL" clId="{38C6C6C2-1361-4177-96BB-A459D5799DC7}" dt="2022-09-03T12:19:30.829" v="1649" actId="1076"/>
          <ac:cxnSpMkLst>
            <pc:docMk/>
            <pc:sldMk cId="2325934429" sldId="266"/>
            <ac:cxnSpMk id="5" creationId="{5CB0FC80-1474-B847-1EF9-183587EB346F}"/>
          </ac:cxnSpMkLst>
        </pc:cxnChg>
        <pc:cxnChg chg="add mod">
          <ac:chgData name="MARKO VLADIĆ" userId="1c1dde17-a2f3-48ca-a904-46cf065694d3" providerId="ADAL" clId="{38C6C6C2-1361-4177-96BB-A459D5799DC7}" dt="2022-09-03T12:19:33.970" v="1650" actId="1076"/>
          <ac:cxnSpMkLst>
            <pc:docMk/>
            <pc:sldMk cId="2325934429" sldId="266"/>
            <ac:cxnSpMk id="7" creationId="{F11ACF5F-CDD9-D0DB-BD74-74E26F5B4330}"/>
          </ac:cxnSpMkLst>
        </pc:cxnChg>
      </pc:sldChg>
      <pc:sldChg chg="add del">
        <pc:chgData name="MARKO VLADIĆ" userId="1c1dde17-a2f3-48ca-a904-46cf065694d3" providerId="ADAL" clId="{38C6C6C2-1361-4177-96BB-A459D5799DC7}" dt="2022-09-03T11:01:01.897" v="843" actId="47"/>
        <pc:sldMkLst>
          <pc:docMk/>
          <pc:sldMk cId="3839849571" sldId="266"/>
        </pc:sldMkLst>
      </pc:sldChg>
      <pc:sldChg chg="addSp delSp modSp new mod modAnim">
        <pc:chgData name="MARKO VLADIĆ" userId="1c1dde17-a2f3-48ca-a904-46cf065694d3" providerId="ADAL" clId="{38C6C6C2-1361-4177-96BB-A459D5799DC7}" dt="2022-09-03T12:45:44.580" v="2276"/>
        <pc:sldMkLst>
          <pc:docMk/>
          <pc:sldMk cId="1264268227" sldId="267"/>
        </pc:sldMkLst>
        <pc:spChg chg="del">
          <ac:chgData name="MARKO VLADIĆ" userId="1c1dde17-a2f3-48ca-a904-46cf065694d3" providerId="ADAL" clId="{38C6C6C2-1361-4177-96BB-A459D5799DC7}" dt="2022-09-03T12:24:13.909" v="1774" actId="478"/>
          <ac:spMkLst>
            <pc:docMk/>
            <pc:sldMk cId="1264268227" sldId="267"/>
            <ac:spMk id="2" creationId="{A557FEC5-E170-1175-05AA-5FA25822581C}"/>
          </ac:spMkLst>
        </pc:spChg>
        <pc:spChg chg="mod">
          <ac:chgData name="MARKO VLADIĆ" userId="1c1dde17-a2f3-48ca-a904-46cf065694d3" providerId="ADAL" clId="{38C6C6C2-1361-4177-96BB-A459D5799DC7}" dt="2022-09-03T12:25:48.333" v="1787" actId="1076"/>
          <ac:spMkLst>
            <pc:docMk/>
            <pc:sldMk cId="1264268227" sldId="267"/>
            <ac:spMk id="3" creationId="{5D7C61B0-9C83-BEA3-C19A-3B841E19F2FB}"/>
          </ac:spMkLst>
        </pc:spChg>
        <pc:spChg chg="add mod">
          <ac:chgData name="MARKO VLADIĆ" userId="1c1dde17-a2f3-48ca-a904-46cf065694d3" providerId="ADAL" clId="{38C6C6C2-1361-4177-96BB-A459D5799DC7}" dt="2022-09-03T12:41:11.217" v="2253" actId="1076"/>
          <ac:spMkLst>
            <pc:docMk/>
            <pc:sldMk cId="1264268227" sldId="267"/>
            <ac:spMk id="6" creationId="{BDA9248E-8A73-3448-BF42-6396D7AA4E46}"/>
          </ac:spMkLst>
        </pc:spChg>
        <pc:spChg chg="add mod">
          <ac:chgData name="MARKO VLADIĆ" userId="1c1dde17-a2f3-48ca-a904-46cf065694d3" providerId="ADAL" clId="{38C6C6C2-1361-4177-96BB-A459D5799DC7}" dt="2022-09-03T12:27:10.169" v="1792" actId="207"/>
          <ac:spMkLst>
            <pc:docMk/>
            <pc:sldMk cId="1264268227" sldId="267"/>
            <ac:spMk id="7" creationId="{D2B4ECE7-F988-DA08-78D6-F3200C5277D2}"/>
          </ac:spMkLst>
        </pc:spChg>
        <pc:spChg chg="add mod">
          <ac:chgData name="MARKO VLADIĆ" userId="1c1dde17-a2f3-48ca-a904-46cf065694d3" providerId="ADAL" clId="{38C6C6C2-1361-4177-96BB-A459D5799DC7}" dt="2022-09-03T12:37:43.944" v="2239" actId="1076"/>
          <ac:spMkLst>
            <pc:docMk/>
            <pc:sldMk cId="1264268227" sldId="267"/>
            <ac:spMk id="10" creationId="{9E63F81E-526E-517F-B0AC-D082DBF89BFA}"/>
          </ac:spMkLst>
        </pc:spChg>
        <pc:spChg chg="add mod">
          <ac:chgData name="MARKO VLADIĆ" userId="1c1dde17-a2f3-48ca-a904-46cf065694d3" providerId="ADAL" clId="{38C6C6C2-1361-4177-96BB-A459D5799DC7}" dt="2022-09-03T12:37:47.954" v="2241" actId="1076"/>
          <ac:spMkLst>
            <pc:docMk/>
            <pc:sldMk cId="1264268227" sldId="267"/>
            <ac:spMk id="11" creationId="{2B093142-2242-AF28-6BA2-C71933658A8F}"/>
          </ac:spMkLst>
        </pc:spChg>
        <pc:spChg chg="add mod">
          <ac:chgData name="MARKO VLADIĆ" userId="1c1dde17-a2f3-48ca-a904-46cf065694d3" providerId="ADAL" clId="{38C6C6C2-1361-4177-96BB-A459D5799DC7}" dt="2022-09-03T12:35:31.854" v="2073" actId="1076"/>
          <ac:spMkLst>
            <pc:docMk/>
            <pc:sldMk cId="1264268227" sldId="267"/>
            <ac:spMk id="12" creationId="{B2A6016B-9510-3322-34C7-F2DC1C134E58}"/>
          </ac:spMkLst>
        </pc:spChg>
        <pc:spChg chg="add mod">
          <ac:chgData name="MARKO VLADIĆ" userId="1c1dde17-a2f3-48ca-a904-46cf065694d3" providerId="ADAL" clId="{38C6C6C2-1361-4177-96BB-A459D5799DC7}" dt="2022-09-03T12:37:00.580" v="2209" actId="1076"/>
          <ac:spMkLst>
            <pc:docMk/>
            <pc:sldMk cId="1264268227" sldId="267"/>
            <ac:spMk id="13" creationId="{0B5C86D1-D3B9-EC6F-01D6-20CE495A4B57}"/>
          </ac:spMkLst>
        </pc:spChg>
        <pc:spChg chg="add mod">
          <ac:chgData name="MARKO VLADIĆ" userId="1c1dde17-a2f3-48ca-a904-46cf065694d3" providerId="ADAL" clId="{38C6C6C2-1361-4177-96BB-A459D5799DC7}" dt="2022-09-03T12:37:42.224" v="2238" actId="1076"/>
          <ac:spMkLst>
            <pc:docMk/>
            <pc:sldMk cId="1264268227" sldId="267"/>
            <ac:spMk id="14" creationId="{B1D5FA22-ED6A-AA46-1114-E1F6F7EB8B6A}"/>
          </ac:spMkLst>
        </pc:spChg>
        <pc:picChg chg="add mod">
          <ac:chgData name="MARKO VLADIĆ" userId="1c1dde17-a2f3-48ca-a904-46cf065694d3" providerId="ADAL" clId="{38C6C6C2-1361-4177-96BB-A459D5799DC7}" dt="2022-09-03T12:25:43.572" v="1785" actId="1076"/>
          <ac:picMkLst>
            <pc:docMk/>
            <pc:sldMk cId="1264268227" sldId="267"/>
            <ac:picMk id="5" creationId="{2800A05C-91FD-BB1F-0F0E-99E23AD9FAED}"/>
          </ac:picMkLst>
        </pc:picChg>
        <pc:picChg chg="add mod">
          <ac:chgData name="MARKO VLADIĆ" userId="1c1dde17-a2f3-48ca-a904-46cf065694d3" providerId="ADAL" clId="{38C6C6C2-1361-4177-96BB-A459D5799DC7}" dt="2022-09-03T12:44:11.792" v="2269" actId="1076"/>
          <ac:picMkLst>
            <pc:docMk/>
            <pc:sldMk cId="1264268227" sldId="267"/>
            <ac:picMk id="19" creationId="{1977028D-8813-6A30-B2F4-4310B2324485}"/>
          </ac:picMkLst>
        </pc:picChg>
        <pc:cxnChg chg="add mod">
          <ac:chgData name="MARKO VLADIĆ" userId="1c1dde17-a2f3-48ca-a904-46cf065694d3" providerId="ADAL" clId="{38C6C6C2-1361-4177-96BB-A459D5799DC7}" dt="2022-09-03T12:41:39.888" v="2257" actId="1582"/>
          <ac:cxnSpMkLst>
            <pc:docMk/>
            <pc:sldMk cId="1264268227" sldId="267"/>
            <ac:cxnSpMk id="9" creationId="{A706188E-E468-7EA1-E6D0-DEF15F031857}"/>
          </ac:cxnSpMkLst>
        </pc:cxnChg>
        <pc:cxnChg chg="add mod">
          <ac:chgData name="MARKO VLADIĆ" userId="1c1dde17-a2f3-48ca-a904-46cf065694d3" providerId="ADAL" clId="{38C6C6C2-1361-4177-96BB-A459D5799DC7}" dt="2022-09-03T12:43:35.902" v="2263" actId="1076"/>
          <ac:cxnSpMkLst>
            <pc:docMk/>
            <pc:sldMk cId="1264268227" sldId="267"/>
            <ac:cxnSpMk id="17" creationId="{8A14A13D-F3B8-CBB8-CFDC-71073A1FAFF6}"/>
          </ac:cxnSpMkLst>
        </pc:cxnChg>
      </pc:sldChg>
      <pc:sldChg chg="addSp delSp modSp new mod modAnim">
        <pc:chgData name="MARKO VLADIĆ" userId="1c1dde17-a2f3-48ca-a904-46cf065694d3" providerId="ADAL" clId="{38C6C6C2-1361-4177-96BB-A459D5799DC7}" dt="2022-09-03T12:59:26.574" v="2589"/>
        <pc:sldMkLst>
          <pc:docMk/>
          <pc:sldMk cId="221020684" sldId="268"/>
        </pc:sldMkLst>
        <pc:spChg chg="add del mod">
          <ac:chgData name="MARKO VLADIĆ" userId="1c1dde17-a2f3-48ca-a904-46cf065694d3" providerId="ADAL" clId="{38C6C6C2-1361-4177-96BB-A459D5799DC7}" dt="2022-09-03T12:52:28.337" v="2365" actId="20577"/>
          <ac:spMkLst>
            <pc:docMk/>
            <pc:sldMk cId="221020684" sldId="268"/>
            <ac:spMk id="2" creationId="{D8EF6369-33A4-7C79-BB44-7A6FFC299EB9}"/>
          </ac:spMkLst>
        </pc:spChg>
        <pc:spChg chg="add del">
          <ac:chgData name="MARKO VLADIĆ" userId="1c1dde17-a2f3-48ca-a904-46cf065694d3" providerId="ADAL" clId="{38C6C6C2-1361-4177-96BB-A459D5799DC7}" dt="2022-09-03T12:51:02.010" v="2282" actId="478"/>
          <ac:spMkLst>
            <pc:docMk/>
            <pc:sldMk cId="221020684" sldId="268"/>
            <ac:spMk id="3" creationId="{73AC03E6-69EB-F6B0-526D-FEEA6A1A9995}"/>
          </ac:spMkLst>
        </pc:spChg>
        <pc:spChg chg="add mod">
          <ac:chgData name="MARKO VLADIĆ" userId="1c1dde17-a2f3-48ca-a904-46cf065694d3" providerId="ADAL" clId="{38C6C6C2-1361-4177-96BB-A459D5799DC7}" dt="2022-09-03T12:59:20.545" v="2588" actId="20577"/>
          <ac:spMkLst>
            <pc:docMk/>
            <pc:sldMk cId="221020684" sldId="268"/>
            <ac:spMk id="10" creationId="{B2A7E8AF-1E32-81CC-C426-5183F6D4CC4D}"/>
          </ac:spMkLst>
        </pc:spChg>
        <pc:picChg chg="add mod">
          <ac:chgData name="MARKO VLADIĆ" userId="1c1dde17-a2f3-48ca-a904-46cf065694d3" providerId="ADAL" clId="{38C6C6C2-1361-4177-96BB-A459D5799DC7}" dt="2022-09-03T12:54:12.833" v="2372" actId="1076"/>
          <ac:picMkLst>
            <pc:docMk/>
            <pc:sldMk cId="221020684" sldId="268"/>
            <ac:picMk id="5" creationId="{96125573-CE29-DA24-B5A4-1A639C482236}"/>
          </ac:picMkLst>
        </pc:picChg>
        <pc:picChg chg="add mod">
          <ac:chgData name="MARKO VLADIĆ" userId="1c1dde17-a2f3-48ca-a904-46cf065694d3" providerId="ADAL" clId="{38C6C6C2-1361-4177-96BB-A459D5799DC7}" dt="2022-09-03T12:54:17.228" v="2373" actId="1076"/>
          <ac:picMkLst>
            <pc:docMk/>
            <pc:sldMk cId="221020684" sldId="268"/>
            <ac:picMk id="7" creationId="{AC9C785A-73CA-3B21-DFFB-E58B783EE9D2}"/>
          </ac:picMkLst>
        </pc:picChg>
        <pc:picChg chg="add mod">
          <ac:chgData name="MARKO VLADIĆ" userId="1c1dde17-a2f3-48ca-a904-46cf065694d3" providerId="ADAL" clId="{38C6C6C2-1361-4177-96BB-A459D5799DC7}" dt="2022-09-03T12:57:13.962" v="2386" actId="1076"/>
          <ac:picMkLst>
            <pc:docMk/>
            <pc:sldMk cId="221020684" sldId="268"/>
            <ac:picMk id="9" creationId="{030F65FC-A627-CAA4-4909-7EC448C472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4D00-627B-4539-88DB-E9CD783DD5DF}" type="datetimeFigureOut">
              <a:rPr lang="hr-HR" smtClean="0"/>
              <a:t>3.9.2022.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53BC-20A9-4D2F-9549-254F31656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3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Kompas, karta </a:t>
            </a:r>
            <a:r>
              <a:rPr lang="hr-HR"/>
              <a:t>s legendom.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353BC-20A9-4D2F-9549-254F3165621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05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CoVcRxza8nI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Orijentacija u prostoru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a 16" descr="Man in a polo shirt">
            <a:extLst>
              <a:ext uri="{FF2B5EF4-FFF2-40B4-BE49-F238E27FC236}">
                <a16:creationId xmlns:a16="http://schemas.microsoft.com/office/drawing/2014/main" id="{0DEED74B-5887-C5E4-8DB0-38F3FC18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8572" y="3889423"/>
            <a:ext cx="787284" cy="2470443"/>
          </a:xfrm>
          <a:prstGeom prst="rect">
            <a:avLst/>
          </a:prstGeom>
        </p:spPr>
      </p:pic>
      <p:pic>
        <p:nvPicPr>
          <p:cNvPr id="19" name="Grafika 18" descr="Woman in black skirt">
            <a:extLst>
              <a:ext uri="{FF2B5EF4-FFF2-40B4-BE49-F238E27FC236}">
                <a16:creationId xmlns:a16="http://schemas.microsoft.com/office/drawing/2014/main" id="{9750A6FD-1C56-EE8E-FE64-3645015FB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13429" y="4054326"/>
            <a:ext cx="936429" cy="2305540"/>
          </a:xfrm>
          <a:prstGeom prst="rect">
            <a:avLst/>
          </a:prstGeom>
        </p:spPr>
      </p:pic>
      <p:pic>
        <p:nvPicPr>
          <p:cNvPr id="31" name="Grafika 30" descr="Database outline">
            <a:extLst>
              <a:ext uri="{FF2B5EF4-FFF2-40B4-BE49-F238E27FC236}">
                <a16:creationId xmlns:a16="http://schemas.microsoft.com/office/drawing/2014/main" id="{C6950376-91DB-4CB4-4E92-8CEC5B904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830683" y="4743451"/>
            <a:ext cx="1317918" cy="1787866"/>
          </a:xfrm>
          <a:prstGeom prst="rect">
            <a:avLst/>
          </a:prstGeom>
        </p:spPr>
      </p:pic>
      <p:pic>
        <p:nvPicPr>
          <p:cNvPr id="33" name="Grafika 32" descr="Bubble Tea with solid fill">
            <a:extLst>
              <a:ext uri="{FF2B5EF4-FFF2-40B4-BE49-F238E27FC236}">
                <a16:creationId xmlns:a16="http://schemas.microsoft.com/office/drawing/2014/main" id="{8002A89B-4A8A-486B-82C2-A9E255EEC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4686493"/>
            <a:ext cx="438151" cy="438151"/>
          </a:xfrm>
          <a:prstGeom prst="rect">
            <a:avLst/>
          </a:prstGeom>
        </p:spPr>
      </p:pic>
      <p:pic>
        <p:nvPicPr>
          <p:cNvPr id="34" name="Grafika 33" descr="Bubble Tea with solid fill">
            <a:extLst>
              <a:ext uri="{FF2B5EF4-FFF2-40B4-BE49-F238E27FC236}">
                <a16:creationId xmlns:a16="http://schemas.microsoft.com/office/drawing/2014/main" id="{2E1C8D0B-FDD1-5257-1A42-6882F057A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3217" y="4686493"/>
            <a:ext cx="438151" cy="438151"/>
          </a:xfrm>
          <a:prstGeom prst="rect">
            <a:avLst/>
          </a:prstGeom>
        </p:spPr>
      </p:pic>
      <p:pic>
        <p:nvPicPr>
          <p:cNvPr id="3" name="Grafika 2" descr="Speech outline">
            <a:extLst>
              <a:ext uri="{FF2B5EF4-FFF2-40B4-BE49-F238E27FC236}">
                <a16:creationId xmlns:a16="http://schemas.microsoft.com/office/drawing/2014/main" id="{9F2811DF-9FCB-C29B-A5C0-7310275DD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495818" y="1030016"/>
            <a:ext cx="3610282" cy="378982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7122C1C-491B-8979-34AE-412BE2AADC2E}"/>
              </a:ext>
            </a:extLst>
          </p:cNvPr>
          <p:cNvSpPr txBox="1"/>
          <p:nvPr/>
        </p:nvSpPr>
        <p:spPr>
          <a:xfrm>
            <a:off x="8194799" y="2093932"/>
            <a:ext cx="184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Moram lagano </a:t>
            </a:r>
            <a:r>
              <a:rPr lang="hr-HR" dirty="0" err="1"/>
              <a:t>it</a:t>
            </a:r>
            <a:r>
              <a:rPr lang="hr-HR" dirty="0"/>
              <a:t>, </a:t>
            </a:r>
          </a:p>
          <a:p>
            <a:r>
              <a:rPr lang="hr-HR" dirty="0"/>
              <a:t>kupiti </a:t>
            </a:r>
            <a:r>
              <a:rPr lang="hr-HR" dirty="0" err="1"/>
              <a:t>nekaj</a:t>
            </a:r>
            <a:r>
              <a:rPr lang="hr-HR" dirty="0"/>
              <a:t> za </a:t>
            </a:r>
            <a:r>
              <a:rPr lang="hr-HR" dirty="0" err="1"/>
              <a:t>ist</a:t>
            </a:r>
            <a:r>
              <a:rPr lang="hr-HR" dirty="0"/>
              <a:t>.</a:t>
            </a:r>
          </a:p>
        </p:txBody>
      </p:sp>
      <p:pic>
        <p:nvPicPr>
          <p:cNvPr id="16" name="Grafika 15" descr="Thought bubble outline">
            <a:extLst>
              <a:ext uri="{FF2B5EF4-FFF2-40B4-BE49-F238E27FC236}">
                <a16:creationId xmlns:a16="http://schemas.microsoft.com/office/drawing/2014/main" id="{CA73211A-D2B4-9D8F-82A8-67ADF7EC3B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590514" y="1350196"/>
            <a:ext cx="3485225" cy="314946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CC0E18E-B0D1-111A-0B96-552DBCF687C3}"/>
              </a:ext>
            </a:extLst>
          </p:cNvPr>
          <p:cNvSpPr txBox="1"/>
          <p:nvPr/>
        </p:nvSpPr>
        <p:spPr>
          <a:xfrm>
            <a:off x="2286000" y="2278598"/>
            <a:ext cx="231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 </a:t>
            </a:r>
            <a:r>
              <a:rPr lang="hr-HR" dirty="0" err="1"/>
              <a:t>razumin</a:t>
            </a:r>
            <a:r>
              <a:rPr lang="hr-HR" dirty="0"/>
              <a:t> ju ništa, ali</a:t>
            </a:r>
          </a:p>
          <a:p>
            <a:r>
              <a:rPr lang="hr-HR" dirty="0" err="1"/>
              <a:t>moran</a:t>
            </a:r>
            <a:r>
              <a:rPr lang="hr-HR" dirty="0"/>
              <a:t> se praviti…</a:t>
            </a:r>
          </a:p>
        </p:txBody>
      </p:sp>
      <p:pic>
        <p:nvPicPr>
          <p:cNvPr id="18" name="Grafika 17" descr="Speech outline">
            <a:extLst>
              <a:ext uri="{FF2B5EF4-FFF2-40B4-BE49-F238E27FC236}">
                <a16:creationId xmlns:a16="http://schemas.microsoft.com/office/drawing/2014/main" id="{A70C738D-D776-A35A-09BE-2382759F7B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5548" y="1030016"/>
            <a:ext cx="4013227" cy="3789827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F4FDB9E-7EF5-E265-AF14-62849D5CBA8F}"/>
              </a:ext>
            </a:extLst>
          </p:cNvPr>
          <p:cNvSpPr txBox="1"/>
          <p:nvPr/>
        </p:nvSpPr>
        <p:spPr>
          <a:xfrm>
            <a:off x="2617130" y="2429068"/>
            <a:ext cx="233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Ae</a:t>
            </a:r>
            <a:r>
              <a:rPr lang="hr-HR" dirty="0"/>
              <a:t>, i ja lagano </a:t>
            </a:r>
            <a:r>
              <a:rPr lang="hr-HR" dirty="0" err="1"/>
              <a:t>moran</a:t>
            </a:r>
            <a:r>
              <a:rPr lang="hr-HR" dirty="0"/>
              <a:t>…</a:t>
            </a:r>
          </a:p>
        </p:txBody>
      </p:sp>
      <p:pic>
        <p:nvPicPr>
          <p:cNvPr id="21" name="Grafika 20" descr="Speech outline">
            <a:extLst>
              <a:ext uri="{FF2B5EF4-FFF2-40B4-BE49-F238E27FC236}">
                <a16:creationId xmlns:a16="http://schemas.microsoft.com/office/drawing/2014/main" id="{E944803F-2E6C-4B73-5D47-021541D5B4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513429" y="1030016"/>
            <a:ext cx="3610282" cy="3789827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24C1A47A-E6DB-E5DF-5836-FF3FE70C5AA0}"/>
              </a:ext>
            </a:extLst>
          </p:cNvPr>
          <p:cNvSpPr txBox="1"/>
          <p:nvPr/>
        </p:nvSpPr>
        <p:spPr>
          <a:xfrm>
            <a:off x="8449453" y="2290568"/>
            <a:ext cx="173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Gde</a:t>
            </a:r>
            <a:r>
              <a:rPr lang="hr-HR" dirty="0"/>
              <a:t> mogu kupiti</a:t>
            </a:r>
          </a:p>
          <a:p>
            <a:r>
              <a:rPr lang="hr-HR" dirty="0"/>
              <a:t>luk?</a:t>
            </a:r>
          </a:p>
        </p:txBody>
      </p:sp>
      <p:pic>
        <p:nvPicPr>
          <p:cNvPr id="23" name="Picture 2" descr="Free Three Onions Stock Photo">
            <a:extLst>
              <a:ext uri="{FF2B5EF4-FFF2-40B4-BE49-F238E27FC236}">
                <a16:creationId xmlns:a16="http://schemas.microsoft.com/office/drawing/2014/main" id="{A75F3E5D-91EC-B85D-4AF5-10A7B899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97" y="2706836"/>
            <a:ext cx="1045623" cy="6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a 23" descr="Thought bubble outline">
            <a:extLst>
              <a:ext uri="{FF2B5EF4-FFF2-40B4-BE49-F238E27FC236}">
                <a16:creationId xmlns:a16="http://schemas.microsoft.com/office/drawing/2014/main" id="{090D72CB-8745-A2E6-94C0-576097D207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700825" y="1303054"/>
            <a:ext cx="3448050" cy="3267690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8B43399C-066E-A009-03FC-D3D51A50AA17}"/>
              </a:ext>
            </a:extLst>
          </p:cNvPr>
          <p:cNvSpPr txBox="1"/>
          <p:nvPr/>
        </p:nvSpPr>
        <p:spPr>
          <a:xfrm>
            <a:off x="2432245" y="238475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Luk???</a:t>
            </a:r>
          </a:p>
        </p:txBody>
      </p:sp>
      <p:pic>
        <p:nvPicPr>
          <p:cNvPr id="26" name="Picture 4" descr="Free stock photo of activity, adult, aim Stock Photo">
            <a:extLst>
              <a:ext uri="{FF2B5EF4-FFF2-40B4-BE49-F238E27FC236}">
                <a16:creationId xmlns:a16="http://schemas.microsoft.com/office/drawing/2014/main" id="{E1D16134-B512-2154-15DD-D592C709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68" y="2032332"/>
            <a:ext cx="695329" cy="10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a 26" descr="Thought bubble outline">
            <a:extLst>
              <a:ext uri="{FF2B5EF4-FFF2-40B4-BE49-F238E27FC236}">
                <a16:creationId xmlns:a16="http://schemas.microsoft.com/office/drawing/2014/main" id="{A9271900-3C81-73AF-8ACD-F73D084AB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700825" y="1291084"/>
            <a:ext cx="3448050" cy="3267690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66AF0867-21E0-0747-A8B4-4D65A1785BD1}"/>
              </a:ext>
            </a:extLst>
          </p:cNvPr>
          <p:cNvSpPr txBox="1"/>
          <p:nvPr/>
        </p:nvSpPr>
        <p:spPr>
          <a:xfrm>
            <a:off x="2718138" y="2251255"/>
            <a:ext cx="170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 lipo da se bavi</a:t>
            </a:r>
          </a:p>
          <a:p>
            <a:r>
              <a:rPr lang="hr-HR" dirty="0"/>
              <a:t>sportom.</a:t>
            </a:r>
          </a:p>
        </p:txBody>
      </p:sp>
      <p:pic>
        <p:nvPicPr>
          <p:cNvPr id="29" name="Grafika 28" descr="Speech outline">
            <a:extLst>
              <a:ext uri="{FF2B5EF4-FFF2-40B4-BE49-F238E27FC236}">
                <a16:creationId xmlns:a16="http://schemas.microsoft.com/office/drawing/2014/main" id="{7D367591-893B-0CD9-FE7E-9CC1DD2C71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33640" y="1002672"/>
            <a:ext cx="4013227" cy="3789827"/>
          </a:xfrm>
          <a:prstGeom prst="rect">
            <a:avLst/>
          </a:prstGeom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id="{0291F860-3038-16DD-EC4C-033F8A7D000B}"/>
              </a:ext>
            </a:extLst>
          </p:cNvPr>
          <p:cNvSpPr txBox="1"/>
          <p:nvPr/>
        </p:nvSpPr>
        <p:spPr>
          <a:xfrm>
            <a:off x="2372580" y="2287906"/>
            <a:ext cx="271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Moraš ići do kraja </a:t>
            </a:r>
            <a:r>
              <a:rPr lang="hr-HR" dirty="0" err="1"/>
              <a:t>kantuna</a:t>
            </a:r>
            <a:r>
              <a:rPr lang="hr-HR" dirty="0"/>
              <a:t>,</a:t>
            </a:r>
          </a:p>
          <a:p>
            <a:r>
              <a:rPr lang="hr-HR" dirty="0"/>
              <a:t>pa na jugo.</a:t>
            </a:r>
          </a:p>
        </p:txBody>
      </p:sp>
      <p:pic>
        <p:nvPicPr>
          <p:cNvPr id="32" name="Grafika 31" descr="Thought bubble outline">
            <a:extLst>
              <a:ext uri="{FF2B5EF4-FFF2-40B4-BE49-F238E27FC236}">
                <a16:creationId xmlns:a16="http://schemas.microsoft.com/office/drawing/2014/main" id="{067CFE61-EE7C-38AC-FAF7-0AD7F2A84F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8095" y="925682"/>
            <a:ext cx="3552825" cy="3552825"/>
          </a:xfrm>
          <a:prstGeom prst="rect">
            <a:avLst/>
          </a:prstGeom>
        </p:spPr>
      </p:pic>
      <p:sp>
        <p:nvSpPr>
          <p:cNvPr id="35" name="TekstniOkvir 34">
            <a:extLst>
              <a:ext uri="{FF2B5EF4-FFF2-40B4-BE49-F238E27FC236}">
                <a16:creationId xmlns:a16="http://schemas.microsoft.com/office/drawing/2014/main" id="{BB74C12D-437C-AD86-3260-7C052A2FA319}"/>
              </a:ext>
            </a:extLst>
          </p:cNvPr>
          <p:cNvSpPr txBox="1"/>
          <p:nvPr/>
        </p:nvSpPr>
        <p:spPr>
          <a:xfrm>
            <a:off x="8335702" y="1949231"/>
            <a:ext cx="228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Kantun</a:t>
            </a:r>
            <a:r>
              <a:rPr lang="hr-HR" dirty="0"/>
              <a:t>? Na jugo?</a:t>
            </a:r>
          </a:p>
          <a:p>
            <a:r>
              <a:rPr lang="hr-HR" dirty="0"/>
              <a:t>Valjda na jug trebam…</a:t>
            </a:r>
          </a:p>
        </p:txBody>
      </p:sp>
      <p:pic>
        <p:nvPicPr>
          <p:cNvPr id="37" name="Grafika 36" descr="Speech outline">
            <a:extLst>
              <a:ext uri="{FF2B5EF4-FFF2-40B4-BE49-F238E27FC236}">
                <a16:creationId xmlns:a16="http://schemas.microsoft.com/office/drawing/2014/main" id="{984D4716-C2D1-2D34-E9EB-2E7871B0D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523320" y="1041985"/>
            <a:ext cx="3610282" cy="3789827"/>
          </a:xfrm>
          <a:prstGeom prst="rect">
            <a:avLst/>
          </a:prstGeom>
        </p:spPr>
      </p:pic>
      <p:sp>
        <p:nvSpPr>
          <p:cNvPr id="39" name="TekstniOkvir 38">
            <a:extLst>
              <a:ext uri="{FF2B5EF4-FFF2-40B4-BE49-F238E27FC236}">
                <a16:creationId xmlns:a16="http://schemas.microsoft.com/office/drawing/2014/main" id="{ECFEEC5F-70D8-27AC-E405-9E9D7B72A29D}"/>
              </a:ext>
            </a:extLst>
          </p:cNvPr>
          <p:cNvSpPr txBox="1"/>
          <p:nvPr/>
        </p:nvSpPr>
        <p:spPr>
          <a:xfrm>
            <a:off x="8577390" y="2470352"/>
            <a:ext cx="150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Hvala ti puno!</a:t>
            </a:r>
          </a:p>
          <a:p>
            <a:r>
              <a:rPr lang="hr-HR" dirty="0"/>
              <a:t>Bok!</a:t>
            </a:r>
          </a:p>
        </p:txBody>
      </p:sp>
      <p:pic>
        <p:nvPicPr>
          <p:cNvPr id="41" name="Grafika 40" descr="Speech outline">
            <a:extLst>
              <a:ext uri="{FF2B5EF4-FFF2-40B4-BE49-F238E27FC236}">
                <a16:creationId xmlns:a16="http://schemas.microsoft.com/office/drawing/2014/main" id="{FA17478F-5687-5FE6-2759-45992BC0D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5548" y="1002672"/>
            <a:ext cx="4013227" cy="3789827"/>
          </a:xfrm>
          <a:prstGeom prst="rect">
            <a:avLst/>
          </a:prstGeom>
        </p:spPr>
      </p:pic>
      <p:sp>
        <p:nvSpPr>
          <p:cNvPr id="42" name="TekstniOkvir 41">
            <a:extLst>
              <a:ext uri="{FF2B5EF4-FFF2-40B4-BE49-F238E27FC236}">
                <a16:creationId xmlns:a16="http://schemas.microsoft.com/office/drawing/2014/main" id="{7F1C8273-1731-F59D-5D95-082B6B4BD7C5}"/>
              </a:ext>
            </a:extLst>
          </p:cNvPr>
          <p:cNvSpPr txBox="1"/>
          <p:nvPr/>
        </p:nvSpPr>
        <p:spPr>
          <a:xfrm>
            <a:off x="2732425" y="258727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              Ćao! 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2E40F32-95AD-70E2-DB3A-7990B8C361F1}"/>
              </a:ext>
            </a:extLst>
          </p:cNvPr>
          <p:cNvSpPr/>
          <p:nvPr/>
        </p:nvSpPr>
        <p:spPr>
          <a:xfrm>
            <a:off x="301012" y="3999659"/>
            <a:ext cx="3642535" cy="2578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Pričaju li oni isti jezik? </a:t>
            </a:r>
          </a:p>
          <a:p>
            <a:pPr algn="ctr"/>
            <a:r>
              <a:rPr lang="hr-HR" dirty="0"/>
              <a:t>Što bi rekli, je li se uspjela snaći ako je slušala njegove upute?</a:t>
            </a:r>
          </a:p>
          <a:p>
            <a:pPr algn="ctr"/>
            <a:r>
              <a:rPr lang="hr-HR" dirty="0"/>
              <a:t>Koju riječ u Dalmaciji koriste za luk? Što je </a:t>
            </a:r>
            <a:r>
              <a:rPr lang="hr-HR" dirty="0" err="1"/>
              <a:t>kantun</a:t>
            </a:r>
            <a:r>
              <a:rPr lang="hr-HR" dirty="0"/>
              <a:t>? I ono što nam je i najbitnije za orijentaciju – znači li „na jugo” prema jugu? Pročitaj uvodni tekst na 17. stranici i saznaj odgovore.</a:t>
            </a:r>
          </a:p>
        </p:txBody>
      </p:sp>
    </p:spTree>
    <p:extLst>
      <p:ext uri="{BB962C8B-B14F-4D97-AF65-F5344CB8AC3E}">
        <p14:creationId xmlns:p14="http://schemas.microsoft.com/office/powerpoint/2010/main" val="26200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0" grpId="0"/>
      <p:bldP spid="20" grpId="1"/>
      <p:bldP spid="22" grpId="0"/>
      <p:bldP spid="22" grpId="1"/>
      <p:bldP spid="25" grpId="0"/>
      <p:bldP spid="25" grpId="1"/>
      <p:bldP spid="28" grpId="0"/>
      <p:bldP spid="28" grpId="1"/>
      <p:bldP spid="30" grpId="0"/>
      <p:bldP spid="30" grpId="1"/>
      <p:bldP spid="35" grpId="0"/>
      <p:bldP spid="35" grpId="1"/>
      <p:bldP spid="39" grpId="0"/>
      <p:bldP spid="39" grpId="1"/>
      <p:bldP spid="42" grpId="0"/>
      <p:bldP spid="42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3649649-F08B-86C0-1CB3-EB7BCE0C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Određivanje svog stajališta i strana svijeta</a:t>
            </a:r>
          </a:p>
          <a:p>
            <a:pPr marL="0" indent="0">
              <a:buNone/>
            </a:pPr>
            <a:r>
              <a:rPr lang="hr-HR" i="1" dirty="0"/>
              <a:t>Prisjeti se kako se sve možeš orijentirati.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52A1B80-8729-E6EC-2278-554D5351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Orijentacija</a:t>
            </a:r>
          </a:p>
        </p:txBody>
      </p:sp>
    </p:spTree>
    <p:extLst>
      <p:ext uri="{BB962C8B-B14F-4D97-AF65-F5344CB8AC3E}">
        <p14:creationId xmlns:p14="http://schemas.microsoft.com/office/powerpoint/2010/main" val="42897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13D1643-7CB7-F003-10C2-A9DC6160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nam je potrebno za uspješno snalaženje pomoću topografske karte?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EC1EF93-1851-B9C8-8673-E4568AEC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181323"/>
            <a:ext cx="4237884" cy="30004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DEB56C-4949-2676-E195-67B82216C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063" y="3181323"/>
            <a:ext cx="4638737" cy="300040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C90398A-9E33-505F-3DFC-E9CF79EEA6F3}"/>
              </a:ext>
            </a:extLst>
          </p:cNvPr>
          <p:cNvSpPr txBox="1"/>
          <p:nvPr/>
        </p:nvSpPr>
        <p:spPr>
          <a:xfrm>
            <a:off x="933253" y="6414145"/>
            <a:ext cx="283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Upotreba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topografske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karte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81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7B03A8B-57F7-62DD-236E-DECD1887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65" y="2583164"/>
            <a:ext cx="4008117" cy="392196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vodoravni kut mjeren između sjevera te smjera kretanja ili smjera nekog objekta/točke</a:t>
            </a:r>
          </a:p>
          <a:p>
            <a:r>
              <a:rPr lang="hr-HR" dirty="0"/>
              <a:t>od 0° do 360°</a:t>
            </a:r>
          </a:p>
          <a:p>
            <a:r>
              <a:rPr lang="hr-HR" b="1" dirty="0"/>
              <a:t>obrnuti azimut </a:t>
            </a:r>
            <a:r>
              <a:rPr lang="hr-HR" dirty="0"/>
              <a:t>(dodavanje azimutu 180° ako je azimut između 0° i 180°, oduzimanje 180° ako je azimut iznad 180°)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FA2CD1D-97A3-9F1C-99CF-9A07E83B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Azimut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5CB0FC80-1474-B847-1EF9-183587EB346F}"/>
              </a:ext>
            </a:extLst>
          </p:cNvPr>
          <p:cNvCxnSpPr/>
          <p:nvPr/>
        </p:nvCxnSpPr>
        <p:spPr>
          <a:xfrm>
            <a:off x="6537960" y="4133088"/>
            <a:ext cx="32552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F11ACF5F-CDD9-D0DB-BD74-74E26F5B4330}"/>
              </a:ext>
            </a:extLst>
          </p:cNvPr>
          <p:cNvCxnSpPr/>
          <p:nvPr/>
        </p:nvCxnSpPr>
        <p:spPr>
          <a:xfrm>
            <a:off x="8339328" y="2350008"/>
            <a:ext cx="0" cy="3566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68ED3D43-EC02-EF76-9B44-357AF862C4B6}"/>
              </a:ext>
            </a:extLst>
          </p:cNvPr>
          <p:cNvSpPr txBox="1"/>
          <p:nvPr/>
        </p:nvSpPr>
        <p:spPr>
          <a:xfrm>
            <a:off x="8194096" y="19806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AB89AF6-E7F5-C090-0EFB-0B3684DCDF73}"/>
              </a:ext>
            </a:extLst>
          </p:cNvPr>
          <p:cNvSpPr txBox="1"/>
          <p:nvPr/>
        </p:nvSpPr>
        <p:spPr>
          <a:xfrm>
            <a:off x="7889525" y="168720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0°/360°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6839F30-B324-4C87-0381-08E72528DFCE}"/>
              </a:ext>
            </a:extLst>
          </p:cNvPr>
          <p:cNvSpPr txBox="1"/>
          <p:nvPr/>
        </p:nvSpPr>
        <p:spPr>
          <a:xfrm>
            <a:off x="9898323" y="39484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2DD1ECB-1433-E3B6-8E3D-7BD8D766B6C5}"/>
              </a:ext>
            </a:extLst>
          </p:cNvPr>
          <p:cNvSpPr txBox="1"/>
          <p:nvPr/>
        </p:nvSpPr>
        <p:spPr>
          <a:xfrm>
            <a:off x="10245796" y="394842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90°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86E10E0-D42B-15FA-EDE9-AA273CABA7B1}"/>
              </a:ext>
            </a:extLst>
          </p:cNvPr>
          <p:cNvSpPr txBox="1"/>
          <p:nvPr/>
        </p:nvSpPr>
        <p:spPr>
          <a:xfrm>
            <a:off x="8032191" y="625370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180°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B46E6EA-012B-3680-B371-F57818B41181}"/>
              </a:ext>
            </a:extLst>
          </p:cNvPr>
          <p:cNvSpPr txBox="1"/>
          <p:nvPr/>
        </p:nvSpPr>
        <p:spPr>
          <a:xfrm>
            <a:off x="5315373" y="394842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270°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28B0E24-C1DE-94BF-21B9-652A78A1D2E5}"/>
              </a:ext>
            </a:extLst>
          </p:cNvPr>
          <p:cNvSpPr txBox="1"/>
          <p:nvPr/>
        </p:nvSpPr>
        <p:spPr>
          <a:xfrm>
            <a:off x="6216357" y="39484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BE74494-D585-8C92-6863-68BA2317986F}"/>
              </a:ext>
            </a:extLst>
          </p:cNvPr>
          <p:cNvSpPr txBox="1"/>
          <p:nvPr/>
        </p:nvSpPr>
        <p:spPr>
          <a:xfrm>
            <a:off x="8210124" y="5884377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3259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7C61B0-9C83-BEA3-C19A-3B841E19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1" y="1386091"/>
            <a:ext cx="4669271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Određivanje smještaja metodom presijecanja pravaca</a:t>
            </a:r>
          </a:p>
        </p:txBody>
      </p:sp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2800A05C-91FD-BB1F-0F0E-99E23AD9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18" y="1525239"/>
            <a:ext cx="5578235" cy="4780722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BDA9248E-8A73-3448-BF42-6396D7AA4E46}"/>
              </a:ext>
            </a:extLst>
          </p:cNvPr>
          <p:cNvSpPr/>
          <p:nvPr/>
        </p:nvSpPr>
        <p:spPr>
          <a:xfrm>
            <a:off x="7241102" y="2484781"/>
            <a:ext cx="288235" cy="238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D2B4ECE7-F988-DA08-78D6-F3200C5277D2}"/>
              </a:ext>
            </a:extLst>
          </p:cNvPr>
          <p:cNvSpPr/>
          <p:nvPr/>
        </p:nvSpPr>
        <p:spPr>
          <a:xfrm>
            <a:off x="8931435" y="2484781"/>
            <a:ext cx="288235" cy="2385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A706188E-E468-7EA1-E6D0-DEF15F031857}"/>
              </a:ext>
            </a:extLst>
          </p:cNvPr>
          <p:cNvCxnSpPr>
            <a:cxnSpLocks/>
          </p:cNvCxnSpPr>
          <p:nvPr/>
        </p:nvCxnSpPr>
        <p:spPr>
          <a:xfrm flipH="1">
            <a:off x="8329535" y="2723320"/>
            <a:ext cx="725053" cy="27996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E63F81E-526E-517F-B0AC-D082DBF89BFA}"/>
              </a:ext>
            </a:extLst>
          </p:cNvPr>
          <p:cNvSpPr txBox="1"/>
          <p:nvPr/>
        </p:nvSpPr>
        <p:spPr>
          <a:xfrm>
            <a:off x="424596" y="3429000"/>
            <a:ext cx="48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1. Izabrati dva objekta (plavo i zeleno)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B093142-2242-AF28-6BA2-C71933658A8F}"/>
              </a:ext>
            </a:extLst>
          </p:cNvPr>
          <p:cNvSpPr txBox="1"/>
          <p:nvPr/>
        </p:nvSpPr>
        <p:spPr>
          <a:xfrm>
            <a:off x="424596" y="3869433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2. Odrediti pomoću kompasa</a:t>
            </a:r>
          </a:p>
          <a:p>
            <a:r>
              <a:rPr lang="hr-HR" sz="2400" dirty="0"/>
              <a:t>azimut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2A6016B-9510-3322-34C7-F2DC1C134E58}"/>
              </a:ext>
            </a:extLst>
          </p:cNvPr>
          <p:cNvSpPr txBox="1"/>
          <p:nvPr/>
        </p:nvSpPr>
        <p:spPr>
          <a:xfrm>
            <a:off x="424596" y="4746597"/>
            <a:ext cx="408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3. Računanje obrnutog azimuta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B5C86D1-D3B9-EC6F-01D6-20CE495A4B57}"/>
              </a:ext>
            </a:extLst>
          </p:cNvPr>
          <p:cNvSpPr txBox="1"/>
          <p:nvPr/>
        </p:nvSpPr>
        <p:spPr>
          <a:xfrm>
            <a:off x="424596" y="5208262"/>
            <a:ext cx="4125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4. Ucrtavanje obrnutog azimuta</a:t>
            </a:r>
          </a:p>
          <a:p>
            <a:r>
              <a:rPr lang="hr-HR" sz="2400" dirty="0"/>
              <a:t> od plave i zelene točke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1D5FA22-ED6A-AA46-1114-E1F6F7EB8B6A}"/>
              </a:ext>
            </a:extLst>
          </p:cNvPr>
          <p:cNvSpPr txBox="1"/>
          <p:nvPr/>
        </p:nvSpPr>
        <p:spPr>
          <a:xfrm>
            <a:off x="439441" y="6039259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5. Sjecište je stajalište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8A14A13D-F3B8-CBB8-CFDC-71073A1FAFF6}"/>
              </a:ext>
            </a:extLst>
          </p:cNvPr>
          <p:cNvCxnSpPr/>
          <p:nvPr/>
        </p:nvCxnSpPr>
        <p:spPr>
          <a:xfrm>
            <a:off x="7508373" y="2752561"/>
            <a:ext cx="1546215" cy="2580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a 18" descr="Man with solid fill">
            <a:extLst>
              <a:ext uri="{FF2B5EF4-FFF2-40B4-BE49-F238E27FC236}">
                <a16:creationId xmlns:a16="http://schemas.microsoft.com/office/drawing/2014/main" id="{1977028D-8813-6A30-B2F4-4310B232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352" y="4304668"/>
            <a:ext cx="377888" cy="3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8EF6369-33A4-7C79-BB44-7A6FFC29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02"/>
            <a:ext cx="10515600" cy="1287262"/>
          </a:xfrm>
        </p:spPr>
        <p:txBody>
          <a:bodyPr/>
          <a:lstStyle/>
          <a:p>
            <a:r>
              <a:rPr lang="hr-HR" dirty="0"/>
              <a:t>Prati kretanje prikazanog automobila te navedi kojim azimutom se kreće.</a:t>
            </a:r>
          </a:p>
        </p:txBody>
      </p:sp>
      <p:pic>
        <p:nvPicPr>
          <p:cNvPr id="5" name="Grafika 4" descr="Car with solid fill">
            <a:extLst>
              <a:ext uri="{FF2B5EF4-FFF2-40B4-BE49-F238E27FC236}">
                <a16:creationId xmlns:a16="http://schemas.microsoft.com/office/drawing/2014/main" id="{96125573-CE29-DA24-B5A4-1A639C482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6307" y="3710865"/>
            <a:ext cx="734627" cy="7346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9C785A-73CA-3B21-DFFB-E58B783E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20" y="3873362"/>
            <a:ext cx="523948" cy="40963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30F65FC-A627-CAA4-4909-7EC448C47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120" y="5617264"/>
            <a:ext cx="504895" cy="52394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2A7E8AF-1E32-81CC-C426-5183F6D4CC4D}"/>
              </a:ext>
            </a:extLst>
          </p:cNvPr>
          <p:cNvSpPr txBox="1"/>
          <p:nvPr/>
        </p:nvSpPr>
        <p:spPr>
          <a:xfrm>
            <a:off x="838200" y="4997477"/>
            <a:ext cx="3972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Prvo ide u prema rudniku u smjeru</a:t>
            </a:r>
          </a:p>
          <a:p>
            <a:r>
              <a:rPr lang="hr-HR" dirty="0"/>
              <a:t>istoka (90°). Zatim skreće prema zračnoj </a:t>
            </a:r>
          </a:p>
          <a:p>
            <a:r>
              <a:rPr lang="hr-HR" dirty="0"/>
              <a:t>luci u smjeru juga (180°).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44961 -0.0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61 -0.0132 L 0.44675 0.2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306</Words>
  <Application>Microsoft Office PowerPoint</Application>
  <PresentationFormat>Široki zaslon</PresentationFormat>
  <Paragraphs>52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Orijentacija u prostoru</vt:lpstr>
      <vt:lpstr>PowerPoint prezentacija</vt:lpstr>
      <vt:lpstr>Orijentacija</vt:lpstr>
      <vt:lpstr>Što nam je potrebno za uspješno snalaženje pomoću topografske karte?</vt:lpstr>
      <vt:lpstr>Azimut</vt:lpstr>
      <vt:lpstr>Određivanje smještaja metodom presijecanja pravaca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2022-09-03T13:39:16Z</dcterms:modified>
</cp:coreProperties>
</file>